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  <p:sldMasterId id="2147483786" r:id="rId2"/>
    <p:sldMasterId id="2147483840" r:id="rId3"/>
  </p:sldMasterIdLst>
  <p:notesMasterIdLst>
    <p:notesMasterId r:id="rId33"/>
  </p:notesMasterIdLst>
  <p:handoutMasterIdLst>
    <p:handoutMasterId r:id="rId34"/>
  </p:handoutMasterIdLst>
  <p:sldIdLst>
    <p:sldId id="2648" r:id="rId4"/>
    <p:sldId id="2649" r:id="rId5"/>
    <p:sldId id="2622" r:id="rId6"/>
    <p:sldId id="2600" r:id="rId7"/>
    <p:sldId id="2653" r:id="rId8"/>
    <p:sldId id="2654" r:id="rId9"/>
    <p:sldId id="2655" r:id="rId10"/>
    <p:sldId id="2656" r:id="rId11"/>
    <p:sldId id="2657" r:id="rId12"/>
    <p:sldId id="2658" r:id="rId13"/>
    <p:sldId id="2659" r:id="rId14"/>
    <p:sldId id="2660" r:id="rId15"/>
    <p:sldId id="2661" r:id="rId16"/>
    <p:sldId id="2662" r:id="rId17"/>
    <p:sldId id="2663" r:id="rId18"/>
    <p:sldId id="2580" r:id="rId19"/>
    <p:sldId id="294" r:id="rId20"/>
    <p:sldId id="1485" r:id="rId21"/>
    <p:sldId id="2582" r:id="rId22"/>
    <p:sldId id="2613" r:id="rId23"/>
    <p:sldId id="2583" r:id="rId24"/>
    <p:sldId id="2614" r:id="rId25"/>
    <p:sldId id="2615" r:id="rId26"/>
    <p:sldId id="2616" r:id="rId27"/>
    <p:sldId id="2607" r:id="rId28"/>
    <p:sldId id="2617" r:id="rId29"/>
    <p:sldId id="2618" r:id="rId30"/>
    <p:sldId id="2619" r:id="rId31"/>
    <p:sldId id="816" r:id="rId3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F8F4A180-930F-494D-8371-9B56F4EFA464}">
          <p14:sldIdLst>
            <p14:sldId id="2648"/>
            <p14:sldId id="2649"/>
            <p14:sldId id="2622"/>
            <p14:sldId id="2600"/>
            <p14:sldId id="2653"/>
            <p14:sldId id="2654"/>
            <p14:sldId id="2655"/>
            <p14:sldId id="2656"/>
            <p14:sldId id="2657"/>
            <p14:sldId id="2658"/>
            <p14:sldId id="2659"/>
            <p14:sldId id="2660"/>
            <p14:sldId id="2661"/>
            <p14:sldId id="2662"/>
            <p14:sldId id="2663"/>
            <p14:sldId id="2580"/>
            <p14:sldId id="294"/>
            <p14:sldId id="1485"/>
            <p14:sldId id="2582"/>
            <p14:sldId id="2613"/>
            <p14:sldId id="2583"/>
            <p14:sldId id="2614"/>
            <p14:sldId id="2615"/>
            <p14:sldId id="2616"/>
            <p14:sldId id="2607"/>
            <p14:sldId id="2617"/>
            <p14:sldId id="2618"/>
            <p14:sldId id="2619"/>
            <p14:sldId id="8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4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1"/>
    <a:srgbClr val="1F608B"/>
    <a:srgbClr val="409EFE"/>
    <a:srgbClr val="014FA8"/>
    <a:srgbClr val="03B831"/>
    <a:srgbClr val="FF6501"/>
    <a:srgbClr val="DCDFE8"/>
    <a:srgbClr val="507392"/>
    <a:srgbClr val="3E5972"/>
    <a:srgbClr val="1030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AB1196-D490-4B8A-9AB9-F103B32C7404}" v="63" dt="2023-12-20T08:02:41"/>
    <p1510:client id="{D33BDC62-A982-4DCD-BF66-F25C3A0B5EE9}" v="276" dt="2023-12-19T10:50:07.9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2623" autoAdjust="0"/>
    <p:restoredTop sz="92615" autoAdjust="0"/>
  </p:normalViewPr>
  <p:slideViewPr>
    <p:cSldViewPr snapToGrid="0">
      <p:cViewPr varScale="1">
        <p:scale>
          <a:sx n="135" d="100"/>
          <a:sy n="135" d="100"/>
        </p:scale>
        <p:origin x="522" y="138"/>
      </p:cViewPr>
      <p:guideLst>
        <p:guide orient="horz" pos="1643"/>
        <p:guide pos="28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6/11/relationships/changesInfo" Target="changesInfos/changesInfo1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oTaoTin" userId="6d21468e-647c-4f84-8156-117b4a782e40" providerId="ADAL" clId="{7E06574A-45D7-482C-BDE0-3ABFE2F44FE5}"/>
    <pc:docChg chg="undo custSel modSld">
      <pc:chgData name="DaoTaoTin" userId="6d21468e-647c-4f84-8156-117b4a782e40" providerId="ADAL" clId="{7E06574A-45D7-482C-BDE0-3ABFE2F44FE5}" dt="2023-08-03T04:29:24.660" v="169" actId="1076"/>
      <pc:docMkLst>
        <pc:docMk/>
      </pc:docMkLst>
      <pc:sldChg chg="addSp modSp mod">
        <pc:chgData name="DaoTaoTin" userId="6d21468e-647c-4f84-8156-117b4a782e40" providerId="ADAL" clId="{7E06574A-45D7-482C-BDE0-3ABFE2F44FE5}" dt="2023-08-03T04:29:24.660" v="169" actId="1076"/>
        <pc:sldMkLst>
          <pc:docMk/>
          <pc:sldMk cId="189004535" sldId="817"/>
        </pc:sldMkLst>
        <pc:spChg chg="mod">
          <ac:chgData name="DaoTaoTin" userId="6d21468e-647c-4f84-8156-117b4a782e40" providerId="ADAL" clId="{7E06574A-45D7-482C-BDE0-3ABFE2F44FE5}" dt="2023-08-03T04:28:18.843" v="160" actId="1076"/>
          <ac:spMkLst>
            <pc:docMk/>
            <pc:sldMk cId="189004535" sldId="817"/>
            <ac:spMk id="2" creationId="{A08A8162-6741-95A8-C65D-4CDE871F3B64}"/>
          </ac:spMkLst>
        </pc:spChg>
        <pc:spChg chg="add mod">
          <ac:chgData name="DaoTaoTin" userId="6d21468e-647c-4f84-8156-117b4a782e40" providerId="ADAL" clId="{7E06574A-45D7-482C-BDE0-3ABFE2F44FE5}" dt="2023-08-03T04:28:21.949" v="161" actId="1076"/>
          <ac:spMkLst>
            <pc:docMk/>
            <pc:sldMk cId="189004535" sldId="817"/>
            <ac:spMk id="3" creationId="{D642C92C-13AC-2B96-33E9-D3A752882E96}"/>
          </ac:spMkLst>
        </pc:spChg>
        <pc:picChg chg="add mod ord">
          <ac:chgData name="DaoTaoTin" userId="6d21468e-647c-4f84-8156-117b4a782e40" providerId="ADAL" clId="{7E06574A-45D7-482C-BDE0-3ABFE2F44FE5}" dt="2023-08-03T04:29:24.660" v="169" actId="1076"/>
          <ac:picMkLst>
            <pc:docMk/>
            <pc:sldMk cId="189004535" sldId="817"/>
            <ac:picMk id="5" creationId="{0673E08C-9946-3C99-0643-DCDE18C0F807}"/>
          </ac:picMkLst>
        </pc:picChg>
      </pc:sldChg>
    </pc:docChg>
  </pc:docChgLst>
  <pc:docChgLst>
    <pc:chgData name="DaoTaoTin" userId="fd3010ff-35da-449e-8d28-dee841f5a7ee" providerId="ADAL" clId="{B08ED8DA-B9D8-4608-A805-4F6C3068C909}"/>
    <pc:docChg chg="undo custSel addSld delSld modSld sldOrd delMainMaster modSection">
      <pc:chgData name="DaoTaoTin" userId="fd3010ff-35da-449e-8d28-dee841f5a7ee" providerId="ADAL" clId="{B08ED8DA-B9D8-4608-A805-4F6C3068C909}" dt="2023-05-22T07:58:37.869" v="4139" actId="47"/>
      <pc:docMkLst>
        <pc:docMk/>
      </pc:docMkLst>
      <pc:sldChg chg="addSp delSp modSp mod">
        <pc:chgData name="DaoTaoTin" userId="fd3010ff-35da-449e-8d28-dee841f5a7ee" providerId="ADAL" clId="{B08ED8DA-B9D8-4608-A805-4F6C3068C909}" dt="2023-05-22T02:57:21.172" v="653" actId="20577"/>
        <pc:sldMkLst>
          <pc:docMk/>
          <pc:sldMk cId="1712443292" sldId="265"/>
        </pc:sldMkLst>
        <pc:spChg chg="mod">
          <ac:chgData name="DaoTaoTin" userId="fd3010ff-35da-449e-8d28-dee841f5a7ee" providerId="ADAL" clId="{B08ED8DA-B9D8-4608-A805-4F6C3068C909}" dt="2023-05-22T02:53:29.594" v="225"/>
          <ac:spMkLst>
            <pc:docMk/>
            <pc:sldMk cId="1712443292" sldId="265"/>
            <ac:spMk id="2" creationId="{759217B0-06FB-4459-8AF5-70DD13084D93}"/>
          </ac:spMkLst>
        </pc:spChg>
        <pc:spChg chg="mod">
          <ac:chgData name="DaoTaoTin" userId="fd3010ff-35da-449e-8d28-dee841f5a7ee" providerId="ADAL" clId="{B08ED8DA-B9D8-4608-A805-4F6C3068C909}" dt="2023-05-22T02:57:21.172" v="653" actId="20577"/>
          <ac:spMkLst>
            <pc:docMk/>
            <pc:sldMk cId="1712443292" sldId="265"/>
            <ac:spMk id="3" creationId="{443452C8-E409-45A2-BC81-84F90AE72FF9}"/>
          </ac:spMkLst>
        </pc:spChg>
        <pc:spChg chg="del">
          <ac:chgData name="DaoTaoTin" userId="fd3010ff-35da-449e-8d28-dee841f5a7ee" providerId="ADAL" clId="{B08ED8DA-B9D8-4608-A805-4F6C3068C909}" dt="2023-05-22T02:55:09.973" v="351" actId="478"/>
          <ac:spMkLst>
            <pc:docMk/>
            <pc:sldMk cId="1712443292" sldId="265"/>
            <ac:spMk id="5" creationId="{5E0C4BA2-32B9-49A1-86B5-4B1BEFFB6D6F}"/>
          </ac:spMkLst>
        </pc:spChg>
        <pc:spChg chg="add mod">
          <ac:chgData name="DaoTaoTin" userId="fd3010ff-35da-449e-8d28-dee841f5a7ee" providerId="ADAL" clId="{B08ED8DA-B9D8-4608-A805-4F6C3068C909}" dt="2023-05-22T02:30:08.191" v="147"/>
          <ac:spMkLst>
            <pc:docMk/>
            <pc:sldMk cId="1712443292" sldId="265"/>
            <ac:spMk id="6" creationId="{7343A456-C5AD-6579-76F7-C09F18C69F0B}"/>
          </ac:spMkLst>
        </pc:spChg>
        <pc:spChg chg="del">
          <ac:chgData name="DaoTaoTin" userId="fd3010ff-35da-449e-8d28-dee841f5a7ee" providerId="ADAL" clId="{B08ED8DA-B9D8-4608-A805-4F6C3068C909}" dt="2023-05-22T02:30:07.731" v="146" actId="478"/>
          <ac:spMkLst>
            <pc:docMk/>
            <pc:sldMk cId="1712443292" sldId="265"/>
            <ac:spMk id="7" creationId="{3F3C410D-A259-4A0C-A1D1-2AFB50583B01}"/>
          </ac:spMkLst>
        </pc:spChg>
        <pc:picChg chg="mod">
          <ac:chgData name="DaoTaoTin" userId="fd3010ff-35da-449e-8d28-dee841f5a7ee" providerId="ADAL" clId="{B08ED8DA-B9D8-4608-A805-4F6C3068C909}" dt="2023-05-22T02:29:54.931" v="145" actId="14826"/>
          <ac:picMkLst>
            <pc:docMk/>
            <pc:sldMk cId="1712443292" sldId="265"/>
            <ac:picMk id="4" creationId="{6D236A05-77B2-4A09-B9EF-8B3CF60C2468}"/>
          </ac:picMkLst>
        </pc:picChg>
      </pc:sldChg>
      <pc:sldChg chg="addSp delSp modSp del">
        <pc:chgData name="DaoTaoTin" userId="fd3010ff-35da-449e-8d28-dee841f5a7ee" providerId="ADAL" clId="{B08ED8DA-B9D8-4608-A805-4F6C3068C909}" dt="2023-05-22T02:28:19.901" v="143" actId="47"/>
        <pc:sldMkLst>
          <pc:docMk/>
          <pc:sldMk cId="200552855" sldId="279"/>
        </pc:sldMkLst>
        <pc:picChg chg="add del">
          <ac:chgData name="DaoTaoTin" userId="fd3010ff-35da-449e-8d28-dee841f5a7ee" providerId="ADAL" clId="{B08ED8DA-B9D8-4608-A805-4F6C3068C909}" dt="2023-05-22T02:20:37.052" v="4"/>
          <ac:picMkLst>
            <pc:docMk/>
            <pc:sldMk cId="200552855" sldId="279"/>
            <ac:picMk id="2" creationId="{C71AB65B-8DBF-13EE-16D3-C97E8C805984}"/>
          </ac:picMkLst>
        </pc:picChg>
        <pc:picChg chg="mod">
          <ac:chgData name="DaoTaoTin" userId="fd3010ff-35da-449e-8d28-dee841f5a7ee" providerId="ADAL" clId="{B08ED8DA-B9D8-4608-A805-4F6C3068C909}" dt="2023-05-22T02:21:16.821" v="8" actId="1076"/>
          <ac:picMkLst>
            <pc:docMk/>
            <pc:sldMk cId="200552855" sldId="279"/>
            <ac:picMk id="1026" creationId="{CD48BB6E-BEEE-47E9-B1E2-F3C4F6258405}"/>
          </ac:picMkLst>
        </pc:picChg>
      </pc:sldChg>
      <pc:sldChg chg="del">
        <pc:chgData name="DaoTaoTin" userId="fd3010ff-35da-449e-8d28-dee841f5a7ee" providerId="ADAL" clId="{B08ED8DA-B9D8-4608-A805-4F6C3068C909}" dt="2023-05-22T03:56:24.181" v="1393" actId="47"/>
        <pc:sldMkLst>
          <pc:docMk/>
          <pc:sldMk cId="0" sldId="546"/>
        </pc:sldMkLst>
      </pc:sldChg>
      <pc:sldChg chg="delSp modSp del">
        <pc:chgData name="DaoTaoTin" userId="fd3010ff-35da-449e-8d28-dee841f5a7ee" providerId="ADAL" clId="{B08ED8DA-B9D8-4608-A805-4F6C3068C909}" dt="2023-05-22T04:03:16.429" v="1633" actId="47"/>
        <pc:sldMkLst>
          <pc:docMk/>
          <pc:sldMk cId="0" sldId="581"/>
        </pc:sldMkLst>
        <pc:spChg chg="del mod">
          <ac:chgData name="DaoTaoTin" userId="fd3010ff-35da-449e-8d28-dee841f5a7ee" providerId="ADAL" clId="{B08ED8DA-B9D8-4608-A805-4F6C3068C909}" dt="2023-05-22T04:03:03.803" v="1630" actId="478"/>
          <ac:spMkLst>
            <pc:docMk/>
            <pc:sldMk cId="0" sldId="581"/>
            <ac:spMk id="585733" creationId="{ED9968E8-03BD-52A5-89D4-A1904DA32A52}"/>
          </ac:spMkLst>
        </pc:spChg>
        <pc:spChg chg="del mod">
          <ac:chgData name="DaoTaoTin" userId="fd3010ff-35da-449e-8d28-dee841f5a7ee" providerId="ADAL" clId="{B08ED8DA-B9D8-4608-A805-4F6C3068C909}" dt="2023-05-22T04:03:03.366" v="1629" actId="478"/>
          <ac:spMkLst>
            <pc:docMk/>
            <pc:sldMk cId="0" sldId="581"/>
            <ac:spMk id="585734" creationId="{42962BC1-9DF0-84EB-20DD-2AAA2EECA83F}"/>
          </ac:spMkLst>
        </pc:spChg>
        <pc:spChg chg="del mod">
          <ac:chgData name="DaoTaoTin" userId="fd3010ff-35da-449e-8d28-dee841f5a7ee" providerId="ADAL" clId="{B08ED8DA-B9D8-4608-A805-4F6C3068C909}" dt="2023-05-22T04:03:02.880" v="1628" actId="478"/>
          <ac:spMkLst>
            <pc:docMk/>
            <pc:sldMk cId="0" sldId="581"/>
            <ac:spMk id="585735" creationId="{7EC7D01D-D62D-2239-C9EE-EE1D3A8A93A2}"/>
          </ac:spMkLst>
        </pc:spChg>
        <pc:spChg chg="del mod">
          <ac:chgData name="DaoTaoTin" userId="fd3010ff-35da-449e-8d28-dee841f5a7ee" providerId="ADAL" clId="{B08ED8DA-B9D8-4608-A805-4F6C3068C909}" dt="2023-05-22T04:03:04.287" v="1631" actId="478"/>
          <ac:spMkLst>
            <pc:docMk/>
            <pc:sldMk cId="0" sldId="581"/>
            <ac:spMk id="585736" creationId="{75813DA8-A6BC-9109-40BA-AB80292FB37A}"/>
          </ac:spMkLst>
        </pc:spChg>
      </pc:sldChg>
      <pc:sldChg chg="addSp delSp modSp del modAnim">
        <pc:chgData name="DaoTaoTin" userId="fd3010ff-35da-449e-8d28-dee841f5a7ee" providerId="ADAL" clId="{B08ED8DA-B9D8-4608-A805-4F6C3068C909}" dt="2023-05-22T04:17:15.290" v="1833" actId="47"/>
        <pc:sldMkLst>
          <pc:docMk/>
          <pc:sldMk cId="0" sldId="582"/>
        </pc:sldMkLst>
        <pc:spChg chg="del">
          <ac:chgData name="DaoTaoTin" userId="fd3010ff-35da-449e-8d28-dee841f5a7ee" providerId="ADAL" clId="{B08ED8DA-B9D8-4608-A805-4F6C3068C909}" dt="2023-05-22T04:13:20.006" v="1676" actId="478"/>
          <ac:spMkLst>
            <pc:docMk/>
            <pc:sldMk cId="0" sldId="582"/>
            <ac:spMk id="587779" creationId="{F527A0B4-C50B-5C46-BFBD-70B2EF2710A4}"/>
          </ac:spMkLst>
        </pc:spChg>
        <pc:spChg chg="del">
          <ac:chgData name="DaoTaoTin" userId="fd3010ff-35da-449e-8d28-dee841f5a7ee" providerId="ADAL" clId="{B08ED8DA-B9D8-4608-A805-4F6C3068C909}" dt="2023-05-22T04:16:48.974" v="1801" actId="478"/>
          <ac:spMkLst>
            <pc:docMk/>
            <pc:sldMk cId="0" sldId="582"/>
            <ac:spMk id="587781" creationId="{B64A1385-8ABA-1633-6AE9-7977ED982731}"/>
          </ac:spMkLst>
        </pc:spChg>
        <pc:spChg chg="del">
          <ac:chgData name="DaoTaoTin" userId="fd3010ff-35da-449e-8d28-dee841f5a7ee" providerId="ADAL" clId="{B08ED8DA-B9D8-4608-A805-4F6C3068C909}" dt="2023-05-22T04:16:48.974" v="1801" actId="478"/>
          <ac:spMkLst>
            <pc:docMk/>
            <pc:sldMk cId="0" sldId="582"/>
            <ac:spMk id="587782" creationId="{FC031B69-AE6B-CE3F-BB30-9D98C186326C}"/>
          </ac:spMkLst>
        </pc:spChg>
        <pc:spChg chg="del">
          <ac:chgData name="DaoTaoTin" userId="fd3010ff-35da-449e-8d28-dee841f5a7ee" providerId="ADAL" clId="{B08ED8DA-B9D8-4608-A805-4F6C3068C909}" dt="2023-05-22T04:16:46.881" v="1800" actId="478"/>
          <ac:spMkLst>
            <pc:docMk/>
            <pc:sldMk cId="0" sldId="582"/>
            <ac:spMk id="587783" creationId="{82336AC7-E4D4-1FCC-5D2E-04044A37572D}"/>
          </ac:spMkLst>
        </pc:spChg>
        <pc:spChg chg="del">
          <ac:chgData name="DaoTaoTin" userId="fd3010ff-35da-449e-8d28-dee841f5a7ee" providerId="ADAL" clId="{B08ED8DA-B9D8-4608-A805-4F6C3068C909}" dt="2023-05-22T04:16:53.318" v="1804" actId="478"/>
          <ac:spMkLst>
            <pc:docMk/>
            <pc:sldMk cId="0" sldId="582"/>
            <ac:spMk id="587784" creationId="{7E6648B9-401C-342C-6183-DDEB6B8924B8}"/>
          </ac:spMkLst>
        </pc:spChg>
        <pc:picChg chg="add del mod">
          <ac:chgData name="DaoTaoTin" userId="fd3010ff-35da-449e-8d28-dee841f5a7ee" providerId="ADAL" clId="{B08ED8DA-B9D8-4608-A805-4F6C3068C909}" dt="2023-05-22T04:16:51.724" v="1803" actId="478"/>
          <ac:picMkLst>
            <pc:docMk/>
            <pc:sldMk cId="0" sldId="582"/>
            <ac:picMk id="587788" creationId="{C3E23AF6-92D0-BF54-EC23-299D956BFFC3}"/>
          </ac:picMkLst>
        </pc:picChg>
      </pc:sldChg>
      <pc:sldChg chg="addSp delSp del modAnim">
        <pc:chgData name="DaoTaoTin" userId="fd3010ff-35da-449e-8d28-dee841f5a7ee" providerId="ADAL" clId="{B08ED8DA-B9D8-4608-A805-4F6C3068C909}" dt="2023-05-22T04:18:54.156" v="1859" actId="47"/>
        <pc:sldMkLst>
          <pc:docMk/>
          <pc:sldMk cId="0" sldId="583"/>
        </pc:sldMkLst>
        <pc:spChg chg="del">
          <ac:chgData name="DaoTaoTin" userId="fd3010ff-35da-449e-8d28-dee841f5a7ee" providerId="ADAL" clId="{B08ED8DA-B9D8-4608-A805-4F6C3068C909}" dt="2023-05-22T04:18:35.103" v="1834" actId="478"/>
          <ac:spMkLst>
            <pc:docMk/>
            <pc:sldMk cId="0" sldId="583"/>
            <ac:spMk id="589827" creationId="{49081A0D-8D93-03F4-8E94-BE1683D89430}"/>
          </ac:spMkLst>
        </pc:spChg>
        <pc:spChg chg="del">
          <ac:chgData name="DaoTaoTin" userId="fd3010ff-35da-449e-8d28-dee841f5a7ee" providerId="ADAL" clId="{B08ED8DA-B9D8-4608-A805-4F6C3068C909}" dt="2023-05-22T04:18:35.103" v="1834" actId="478"/>
          <ac:spMkLst>
            <pc:docMk/>
            <pc:sldMk cId="0" sldId="583"/>
            <ac:spMk id="589829" creationId="{69C5DF49-6420-89B6-5BD3-D20CA08721D1}"/>
          </ac:spMkLst>
        </pc:spChg>
        <pc:spChg chg="del">
          <ac:chgData name="DaoTaoTin" userId="fd3010ff-35da-449e-8d28-dee841f5a7ee" providerId="ADAL" clId="{B08ED8DA-B9D8-4608-A805-4F6C3068C909}" dt="2023-05-22T04:18:39.719" v="1837" actId="478"/>
          <ac:spMkLst>
            <pc:docMk/>
            <pc:sldMk cId="0" sldId="583"/>
            <ac:spMk id="589830" creationId="{901C4F95-0E3D-B67A-092C-A74B1B0E6AE3}"/>
          </ac:spMkLst>
        </pc:spChg>
        <pc:spChg chg="del">
          <ac:chgData name="DaoTaoTin" userId="fd3010ff-35da-449e-8d28-dee841f5a7ee" providerId="ADAL" clId="{B08ED8DA-B9D8-4608-A805-4F6C3068C909}" dt="2023-05-22T04:18:35.103" v="1834" actId="478"/>
          <ac:spMkLst>
            <pc:docMk/>
            <pc:sldMk cId="0" sldId="583"/>
            <ac:spMk id="589831" creationId="{A7A3B022-C5D3-EBE3-45AA-0CB7EDEF7866}"/>
          </ac:spMkLst>
        </pc:spChg>
        <pc:spChg chg="del">
          <ac:chgData name="DaoTaoTin" userId="fd3010ff-35da-449e-8d28-dee841f5a7ee" providerId="ADAL" clId="{B08ED8DA-B9D8-4608-A805-4F6C3068C909}" dt="2023-05-22T04:18:40.454" v="1838" actId="478"/>
          <ac:spMkLst>
            <pc:docMk/>
            <pc:sldMk cId="0" sldId="583"/>
            <ac:spMk id="589832" creationId="{3DB4FEFB-5909-9D8F-8248-022C694A0110}"/>
          </ac:spMkLst>
        </pc:spChg>
        <pc:picChg chg="add del">
          <ac:chgData name="DaoTaoTin" userId="fd3010ff-35da-449e-8d28-dee841f5a7ee" providerId="ADAL" clId="{B08ED8DA-B9D8-4608-A805-4F6C3068C909}" dt="2023-05-22T04:18:37.197" v="1836" actId="478"/>
          <ac:picMkLst>
            <pc:docMk/>
            <pc:sldMk cId="0" sldId="583"/>
            <ac:picMk id="589836" creationId="{DC08E363-1F10-7779-1A10-389AEA4F7ECC}"/>
          </ac:picMkLst>
        </pc:picChg>
      </pc:sldChg>
      <pc:sldChg chg="delSp modSp del">
        <pc:chgData name="DaoTaoTin" userId="fd3010ff-35da-449e-8d28-dee841f5a7ee" providerId="ADAL" clId="{B08ED8DA-B9D8-4608-A805-4F6C3068C909}" dt="2023-05-22T04:35:09.595" v="2088" actId="47"/>
        <pc:sldMkLst>
          <pc:docMk/>
          <pc:sldMk cId="0" sldId="584"/>
        </pc:sldMkLst>
        <pc:spChg chg="del">
          <ac:chgData name="DaoTaoTin" userId="fd3010ff-35da-449e-8d28-dee841f5a7ee" providerId="ADAL" clId="{B08ED8DA-B9D8-4608-A805-4F6C3068C909}" dt="2023-05-22T04:34:14.287" v="2070" actId="478"/>
          <ac:spMkLst>
            <pc:docMk/>
            <pc:sldMk cId="0" sldId="584"/>
            <ac:spMk id="591877" creationId="{E5A6B8E9-C34E-6705-B3F8-D6394B4441D7}"/>
          </ac:spMkLst>
        </pc:spChg>
        <pc:spChg chg="del">
          <ac:chgData name="DaoTaoTin" userId="fd3010ff-35da-449e-8d28-dee841f5a7ee" providerId="ADAL" clId="{B08ED8DA-B9D8-4608-A805-4F6C3068C909}" dt="2023-05-22T04:34:13.818" v="2069" actId="478"/>
          <ac:spMkLst>
            <pc:docMk/>
            <pc:sldMk cId="0" sldId="584"/>
            <ac:spMk id="591878" creationId="{C2438948-1BC9-2500-29A7-D6CBE382D050}"/>
          </ac:spMkLst>
        </pc:spChg>
        <pc:spChg chg="del">
          <ac:chgData name="DaoTaoTin" userId="fd3010ff-35da-449e-8d28-dee841f5a7ee" providerId="ADAL" clId="{B08ED8DA-B9D8-4608-A805-4F6C3068C909}" dt="2023-05-22T04:34:12.865" v="2067" actId="478"/>
          <ac:spMkLst>
            <pc:docMk/>
            <pc:sldMk cId="0" sldId="584"/>
            <ac:spMk id="591879" creationId="{D7364AD2-1967-5384-4F0C-7A6564F7D914}"/>
          </ac:spMkLst>
        </pc:spChg>
        <pc:spChg chg="del">
          <ac:chgData name="DaoTaoTin" userId="fd3010ff-35da-449e-8d28-dee841f5a7ee" providerId="ADAL" clId="{B08ED8DA-B9D8-4608-A805-4F6C3068C909}" dt="2023-05-22T04:34:13.350" v="2068" actId="478"/>
          <ac:spMkLst>
            <pc:docMk/>
            <pc:sldMk cId="0" sldId="584"/>
            <ac:spMk id="591880" creationId="{204D79D3-4E49-808F-8E57-7E4E5441C5E2}"/>
          </ac:spMkLst>
        </pc:spChg>
        <pc:picChg chg="mod">
          <ac:chgData name="DaoTaoTin" userId="fd3010ff-35da-449e-8d28-dee841f5a7ee" providerId="ADAL" clId="{B08ED8DA-B9D8-4608-A805-4F6C3068C909}" dt="2023-05-22T04:34:11.288" v="2066" actId="1076"/>
          <ac:picMkLst>
            <pc:docMk/>
            <pc:sldMk cId="0" sldId="584"/>
            <ac:picMk id="591885" creationId="{B9914D41-78E7-860A-8590-7D85A978643E}"/>
          </ac:picMkLst>
        </pc:picChg>
      </pc:sldChg>
      <pc:sldChg chg="modSp del">
        <pc:chgData name="DaoTaoTin" userId="fd3010ff-35da-449e-8d28-dee841f5a7ee" providerId="ADAL" clId="{B08ED8DA-B9D8-4608-A805-4F6C3068C909}" dt="2023-05-22T06:53:23.247" v="2859" actId="47"/>
        <pc:sldMkLst>
          <pc:docMk/>
          <pc:sldMk cId="0" sldId="587"/>
        </pc:sldMkLst>
        <pc:spChg chg="mod">
          <ac:chgData name="DaoTaoTin" userId="fd3010ff-35da-449e-8d28-dee841f5a7ee" providerId="ADAL" clId="{B08ED8DA-B9D8-4608-A805-4F6C3068C909}" dt="2023-05-22T06:51:43.500" v="2801" actId="1076"/>
          <ac:spMkLst>
            <pc:docMk/>
            <pc:sldMk cId="0" sldId="587"/>
            <ac:spMk id="3" creationId="{1938C8E3-645C-54F3-336E-056DDF8852A0}"/>
          </ac:spMkLst>
        </pc:spChg>
      </pc:sldChg>
      <pc:sldChg chg="delSp del">
        <pc:chgData name="DaoTaoTin" userId="fd3010ff-35da-449e-8d28-dee841f5a7ee" providerId="ADAL" clId="{B08ED8DA-B9D8-4608-A805-4F6C3068C909}" dt="2023-05-22T07:10:35.672" v="3364" actId="47"/>
        <pc:sldMkLst>
          <pc:docMk/>
          <pc:sldMk cId="0" sldId="588"/>
        </pc:sldMkLst>
        <pc:spChg chg="del">
          <ac:chgData name="DaoTaoTin" userId="fd3010ff-35da-449e-8d28-dee841f5a7ee" providerId="ADAL" clId="{B08ED8DA-B9D8-4608-A805-4F6C3068C909}" dt="2023-05-22T07:10:10.025" v="3359" actId="478"/>
          <ac:spMkLst>
            <pc:docMk/>
            <pc:sldMk cId="0" sldId="588"/>
            <ac:spMk id="600069" creationId="{BC1A0C45-CA38-39A7-542E-E7A87EC27A53}"/>
          </ac:spMkLst>
        </pc:spChg>
        <pc:spChg chg="del">
          <ac:chgData name="DaoTaoTin" userId="fd3010ff-35da-449e-8d28-dee841f5a7ee" providerId="ADAL" clId="{B08ED8DA-B9D8-4608-A805-4F6C3068C909}" dt="2023-05-22T07:10:11.849" v="3361" actId="478"/>
          <ac:spMkLst>
            <pc:docMk/>
            <pc:sldMk cId="0" sldId="588"/>
            <ac:spMk id="600070" creationId="{69473A0D-FC9A-5155-6C36-C4D118568192}"/>
          </ac:spMkLst>
        </pc:spChg>
        <pc:spChg chg="del">
          <ac:chgData name="DaoTaoTin" userId="fd3010ff-35da-449e-8d28-dee841f5a7ee" providerId="ADAL" clId="{B08ED8DA-B9D8-4608-A805-4F6C3068C909}" dt="2023-05-22T07:10:12.433" v="3362" actId="478"/>
          <ac:spMkLst>
            <pc:docMk/>
            <pc:sldMk cId="0" sldId="588"/>
            <ac:spMk id="600071" creationId="{BA197EA1-27B0-0955-FA2E-6DC79FEED46E}"/>
          </ac:spMkLst>
        </pc:spChg>
        <pc:spChg chg="del">
          <ac:chgData name="DaoTaoTin" userId="fd3010ff-35da-449e-8d28-dee841f5a7ee" providerId="ADAL" clId="{B08ED8DA-B9D8-4608-A805-4F6C3068C909}" dt="2023-05-22T07:10:11.255" v="3360" actId="478"/>
          <ac:spMkLst>
            <pc:docMk/>
            <pc:sldMk cId="0" sldId="588"/>
            <ac:spMk id="600072" creationId="{5C2E083E-4AFA-712C-49DC-F7E64E2D44A8}"/>
          </ac:spMkLst>
        </pc:spChg>
      </pc:sldChg>
      <pc:sldChg chg="delSp del">
        <pc:chgData name="DaoTaoTin" userId="fd3010ff-35da-449e-8d28-dee841f5a7ee" providerId="ADAL" clId="{B08ED8DA-B9D8-4608-A805-4F6C3068C909}" dt="2023-05-22T07:57:04.903" v="4079" actId="47"/>
        <pc:sldMkLst>
          <pc:docMk/>
          <pc:sldMk cId="0" sldId="589"/>
        </pc:sldMkLst>
        <pc:spChg chg="del">
          <ac:chgData name="DaoTaoTin" userId="fd3010ff-35da-449e-8d28-dee841f5a7ee" providerId="ADAL" clId="{B08ED8DA-B9D8-4608-A805-4F6C3068C909}" dt="2023-05-22T07:56:52.949" v="4077" actId="478"/>
          <ac:spMkLst>
            <pc:docMk/>
            <pc:sldMk cId="0" sldId="589"/>
            <ac:spMk id="602117" creationId="{615370D1-E136-9FCE-3164-2A1E05DFCE9F}"/>
          </ac:spMkLst>
        </pc:spChg>
        <pc:spChg chg="del">
          <ac:chgData name="DaoTaoTin" userId="fd3010ff-35da-449e-8d28-dee841f5a7ee" providerId="ADAL" clId="{B08ED8DA-B9D8-4608-A805-4F6C3068C909}" dt="2023-05-22T07:56:51.957" v="4075" actId="478"/>
          <ac:spMkLst>
            <pc:docMk/>
            <pc:sldMk cId="0" sldId="589"/>
            <ac:spMk id="602118" creationId="{CA639EC9-1098-B7D8-ECF3-8FE3FAB023F9}"/>
          </ac:spMkLst>
        </pc:spChg>
        <pc:spChg chg="del">
          <ac:chgData name="DaoTaoTin" userId="fd3010ff-35da-449e-8d28-dee841f5a7ee" providerId="ADAL" clId="{B08ED8DA-B9D8-4608-A805-4F6C3068C909}" dt="2023-05-22T07:56:52.441" v="4076" actId="478"/>
          <ac:spMkLst>
            <pc:docMk/>
            <pc:sldMk cId="0" sldId="589"/>
            <ac:spMk id="602119" creationId="{1E9A5625-1741-D240-92F1-5A382F20AC40}"/>
          </ac:spMkLst>
        </pc:spChg>
        <pc:spChg chg="del">
          <ac:chgData name="DaoTaoTin" userId="fd3010ff-35da-449e-8d28-dee841f5a7ee" providerId="ADAL" clId="{B08ED8DA-B9D8-4608-A805-4F6C3068C909}" dt="2023-05-22T07:56:51.341" v="4074" actId="478"/>
          <ac:spMkLst>
            <pc:docMk/>
            <pc:sldMk cId="0" sldId="589"/>
            <ac:spMk id="602120" creationId="{B6D128BA-C297-C15F-219A-E19C015B0D64}"/>
          </ac:spMkLst>
        </pc:spChg>
      </pc:sldChg>
      <pc:sldChg chg="modSp del mod">
        <pc:chgData name="DaoTaoTin" userId="fd3010ff-35da-449e-8d28-dee841f5a7ee" providerId="ADAL" clId="{B08ED8DA-B9D8-4608-A805-4F6C3068C909}" dt="2023-05-22T02:28:17.303" v="142" actId="47"/>
        <pc:sldMkLst>
          <pc:docMk/>
          <pc:sldMk cId="3298145644" sldId="767"/>
        </pc:sldMkLst>
        <pc:spChg chg="mod">
          <ac:chgData name="DaoTaoTin" userId="fd3010ff-35da-449e-8d28-dee841f5a7ee" providerId="ADAL" clId="{B08ED8DA-B9D8-4608-A805-4F6C3068C909}" dt="2023-05-22T02:20:03.580" v="0" actId="2711"/>
          <ac:spMkLst>
            <pc:docMk/>
            <pc:sldMk cId="3298145644" sldId="767"/>
            <ac:spMk id="4" creationId="{00000000-0000-0000-0000-000000000000}"/>
          </ac:spMkLst>
        </pc:spChg>
        <pc:spChg chg="mod">
          <ac:chgData name="DaoTaoTin" userId="fd3010ff-35da-449e-8d28-dee841f5a7ee" providerId="ADAL" clId="{B08ED8DA-B9D8-4608-A805-4F6C3068C909}" dt="2023-05-22T02:20:19.456" v="2"/>
          <ac:spMkLst>
            <pc:docMk/>
            <pc:sldMk cId="3298145644" sldId="767"/>
            <ac:spMk id="12" creationId="{00000000-0000-0000-0000-000000000000}"/>
          </ac:spMkLst>
        </pc:spChg>
        <pc:spChg chg="mod">
          <ac:chgData name="DaoTaoTin" userId="fd3010ff-35da-449e-8d28-dee841f5a7ee" providerId="ADAL" clId="{B08ED8DA-B9D8-4608-A805-4F6C3068C909}" dt="2023-05-22T02:20:03.580" v="0" actId="2711"/>
          <ac:spMkLst>
            <pc:docMk/>
            <pc:sldMk cId="3298145644" sldId="767"/>
            <ac:spMk id="19" creationId="{00000000-0000-0000-0000-000000000000}"/>
          </ac:spMkLst>
        </pc:spChg>
      </pc:sldChg>
      <pc:sldChg chg="del">
        <pc:chgData name="DaoTaoTin" userId="fd3010ff-35da-449e-8d28-dee841f5a7ee" providerId="ADAL" clId="{B08ED8DA-B9D8-4608-A805-4F6C3068C909}" dt="2023-05-22T07:58:37.869" v="4139" actId="47"/>
        <pc:sldMkLst>
          <pc:docMk/>
          <pc:sldMk cId="1389792201" sldId="813"/>
        </pc:sldMkLst>
      </pc:sldChg>
      <pc:sldChg chg="addSp delSp modSp add mod">
        <pc:chgData name="DaoTaoTin" userId="fd3010ff-35da-449e-8d28-dee841f5a7ee" providerId="ADAL" clId="{B08ED8DA-B9D8-4608-A805-4F6C3068C909}" dt="2023-05-22T02:28:27.750" v="144" actId="14826"/>
        <pc:sldMkLst>
          <pc:docMk/>
          <pc:sldMk cId="962514200" sldId="816"/>
        </pc:sldMkLst>
        <pc:spChg chg="add mod">
          <ac:chgData name="DaoTaoTin" userId="fd3010ff-35da-449e-8d28-dee841f5a7ee" providerId="ADAL" clId="{B08ED8DA-B9D8-4608-A805-4F6C3068C909}" dt="2023-05-22T02:21:30.901" v="10"/>
          <ac:spMkLst>
            <pc:docMk/>
            <pc:sldMk cId="962514200" sldId="816"/>
            <ac:spMk id="2" creationId="{F49EE652-ED83-6257-6232-DB427EDC31BF}"/>
          </ac:spMkLst>
        </pc:spChg>
        <pc:spChg chg="add mod">
          <ac:chgData name="DaoTaoTin" userId="fd3010ff-35da-449e-8d28-dee841f5a7ee" providerId="ADAL" clId="{B08ED8DA-B9D8-4608-A805-4F6C3068C909}" dt="2023-05-22T02:27:15.381" v="141" actId="20577"/>
          <ac:spMkLst>
            <pc:docMk/>
            <pc:sldMk cId="962514200" sldId="816"/>
            <ac:spMk id="5" creationId="{F85B3969-8ADB-AD7B-B52E-52A549CF9F5E}"/>
          </ac:spMkLst>
        </pc:spChg>
        <pc:spChg chg="del">
          <ac:chgData name="DaoTaoTin" userId="fd3010ff-35da-449e-8d28-dee841f5a7ee" providerId="ADAL" clId="{B08ED8DA-B9D8-4608-A805-4F6C3068C909}" dt="2023-05-22T02:21:34.792" v="12" actId="478"/>
          <ac:spMkLst>
            <pc:docMk/>
            <pc:sldMk cId="962514200" sldId="816"/>
            <ac:spMk id="12" creationId="{00000000-0000-0000-0000-000000000000}"/>
          </ac:spMkLst>
        </pc:spChg>
        <pc:spChg chg="del">
          <ac:chgData name="DaoTaoTin" userId="fd3010ff-35da-449e-8d28-dee841f5a7ee" providerId="ADAL" clId="{B08ED8DA-B9D8-4608-A805-4F6C3068C909}" dt="2023-05-22T02:21:36.431" v="13" actId="478"/>
          <ac:spMkLst>
            <pc:docMk/>
            <pc:sldMk cId="962514200" sldId="816"/>
            <ac:spMk id="19" creationId="{00000000-0000-0000-0000-000000000000}"/>
          </ac:spMkLst>
        </pc:spChg>
        <pc:picChg chg="add mod">
          <ac:chgData name="DaoTaoTin" userId="fd3010ff-35da-449e-8d28-dee841f5a7ee" providerId="ADAL" clId="{B08ED8DA-B9D8-4608-A805-4F6C3068C909}" dt="2023-05-22T02:28:27.750" v="144" actId="14826"/>
          <ac:picMkLst>
            <pc:docMk/>
            <pc:sldMk cId="962514200" sldId="816"/>
            <ac:picMk id="3" creationId="{E13AECC9-3F1A-7D26-C5FF-6DBD1C159E22}"/>
          </ac:picMkLst>
        </pc:picChg>
        <pc:picChg chg="del">
          <ac:chgData name="DaoTaoTin" userId="fd3010ff-35da-449e-8d28-dee841f5a7ee" providerId="ADAL" clId="{B08ED8DA-B9D8-4608-A805-4F6C3068C909}" dt="2023-05-22T02:21:32.697" v="11" actId="478"/>
          <ac:picMkLst>
            <pc:docMk/>
            <pc:sldMk cId="962514200" sldId="816"/>
            <ac:picMk id="6" creationId="{4AFE36A6-4185-0858-5994-439169C51ABC}"/>
          </ac:picMkLst>
        </pc:picChg>
      </pc:sldChg>
      <pc:sldChg chg="modSp add mod">
        <pc:chgData name="DaoTaoTin" userId="fd3010ff-35da-449e-8d28-dee841f5a7ee" providerId="ADAL" clId="{B08ED8DA-B9D8-4608-A805-4F6C3068C909}" dt="2023-05-22T03:43:33.282" v="1086" actId="20577"/>
        <pc:sldMkLst>
          <pc:docMk/>
          <pc:sldMk cId="2454710813" sldId="817"/>
        </pc:sldMkLst>
        <pc:spChg chg="mod">
          <ac:chgData name="DaoTaoTin" userId="fd3010ff-35da-449e-8d28-dee841f5a7ee" providerId="ADAL" clId="{B08ED8DA-B9D8-4608-A805-4F6C3068C909}" dt="2023-05-22T03:43:33.282" v="1086" actId="20577"/>
          <ac:spMkLst>
            <pc:docMk/>
            <pc:sldMk cId="2454710813" sldId="817"/>
            <ac:spMk id="3" creationId="{443452C8-E409-45A2-BC81-84F90AE72FF9}"/>
          </ac:spMkLst>
        </pc:spChg>
      </pc:sldChg>
      <pc:sldChg chg="modSp add mod">
        <pc:chgData name="DaoTaoTin" userId="fd3010ff-35da-449e-8d28-dee841f5a7ee" providerId="ADAL" clId="{B08ED8DA-B9D8-4608-A805-4F6C3068C909}" dt="2023-05-22T04:47:23.455" v="2559" actId="114"/>
        <pc:sldMkLst>
          <pc:docMk/>
          <pc:sldMk cId="851889113" sldId="818"/>
        </pc:sldMkLst>
        <pc:spChg chg="mod">
          <ac:chgData name="DaoTaoTin" userId="fd3010ff-35da-449e-8d28-dee841f5a7ee" providerId="ADAL" clId="{B08ED8DA-B9D8-4608-A805-4F6C3068C909}" dt="2023-05-22T04:39:03.152" v="2134" actId="20577"/>
          <ac:spMkLst>
            <pc:docMk/>
            <pc:sldMk cId="851889113" sldId="818"/>
            <ac:spMk id="2" creationId="{759217B0-06FB-4459-8AF5-70DD13084D93}"/>
          </ac:spMkLst>
        </pc:spChg>
        <pc:spChg chg="mod">
          <ac:chgData name="DaoTaoTin" userId="fd3010ff-35da-449e-8d28-dee841f5a7ee" providerId="ADAL" clId="{B08ED8DA-B9D8-4608-A805-4F6C3068C909}" dt="2023-05-22T04:47:23.455" v="2559" actId="114"/>
          <ac:spMkLst>
            <pc:docMk/>
            <pc:sldMk cId="851889113" sldId="818"/>
            <ac:spMk id="3" creationId="{443452C8-E409-45A2-BC81-84F90AE72FF9}"/>
          </ac:spMkLst>
        </pc:spChg>
      </pc:sldChg>
      <pc:sldChg chg="addSp delSp modSp new mod modAnim">
        <pc:chgData name="DaoTaoTin" userId="fd3010ff-35da-449e-8d28-dee841f5a7ee" providerId="ADAL" clId="{B08ED8DA-B9D8-4608-A805-4F6C3068C909}" dt="2023-05-22T04:01:49.666" v="1600"/>
        <pc:sldMkLst>
          <pc:docMk/>
          <pc:sldMk cId="2954647506" sldId="819"/>
        </pc:sldMkLst>
        <pc:spChg chg="add mod">
          <ac:chgData name="DaoTaoTin" userId="fd3010ff-35da-449e-8d28-dee841f5a7ee" providerId="ADAL" clId="{B08ED8DA-B9D8-4608-A805-4F6C3068C909}" dt="2023-05-22T03:53:16.785" v="1313" actId="255"/>
          <ac:spMkLst>
            <pc:docMk/>
            <pc:sldMk cId="2954647506" sldId="819"/>
            <ac:spMk id="2" creationId="{FCE31ABA-2B28-E671-B9A8-61E7DB057D6B}"/>
          </ac:spMkLst>
        </pc:spChg>
        <pc:picChg chg="add del mod">
          <ac:chgData name="DaoTaoTin" userId="fd3010ff-35da-449e-8d28-dee841f5a7ee" providerId="ADAL" clId="{B08ED8DA-B9D8-4608-A805-4F6C3068C909}" dt="2023-05-22T03:47:06.053" v="1168" actId="478"/>
          <ac:picMkLst>
            <pc:docMk/>
            <pc:sldMk cId="2954647506" sldId="819"/>
            <ac:picMk id="3" creationId="{2225BFFF-7469-AA34-D866-AF1619EAFA84}"/>
          </ac:picMkLst>
        </pc:picChg>
        <pc:picChg chg="add del mod">
          <ac:chgData name="DaoTaoTin" userId="fd3010ff-35da-449e-8d28-dee841f5a7ee" providerId="ADAL" clId="{B08ED8DA-B9D8-4608-A805-4F6C3068C909}" dt="2023-05-22T03:47:06.053" v="1168" actId="478"/>
          <ac:picMkLst>
            <pc:docMk/>
            <pc:sldMk cId="2954647506" sldId="819"/>
            <ac:picMk id="4" creationId="{FAFC090E-AE2B-E105-F9D0-70A4687F24AD}"/>
          </ac:picMkLst>
        </pc:picChg>
        <pc:picChg chg="add mod">
          <ac:chgData name="DaoTaoTin" userId="fd3010ff-35da-449e-8d28-dee841f5a7ee" providerId="ADAL" clId="{B08ED8DA-B9D8-4608-A805-4F6C3068C909}" dt="2023-05-22T03:47:52.939" v="1176" actId="1076"/>
          <ac:picMkLst>
            <pc:docMk/>
            <pc:sldMk cId="2954647506" sldId="819"/>
            <ac:picMk id="5" creationId="{F1490D99-07FB-1C40-2B9D-0982D83F7362}"/>
          </ac:picMkLst>
        </pc:picChg>
        <pc:picChg chg="add mod">
          <ac:chgData name="DaoTaoTin" userId="fd3010ff-35da-449e-8d28-dee841f5a7ee" providerId="ADAL" clId="{B08ED8DA-B9D8-4608-A805-4F6C3068C909}" dt="2023-05-22T03:48:23.576" v="1182" actId="1076"/>
          <ac:picMkLst>
            <pc:docMk/>
            <pc:sldMk cId="2954647506" sldId="819"/>
            <ac:picMk id="6" creationId="{18ABA0FC-1D64-DDE0-2C0C-9BA62555DEA3}"/>
          </ac:picMkLst>
        </pc:picChg>
        <pc:picChg chg="add del mod">
          <ac:chgData name="DaoTaoTin" userId="fd3010ff-35da-449e-8d28-dee841f5a7ee" providerId="ADAL" clId="{B08ED8DA-B9D8-4608-A805-4F6C3068C909}" dt="2023-05-22T03:48:00.953" v="1179" actId="478"/>
          <ac:picMkLst>
            <pc:docMk/>
            <pc:sldMk cId="2954647506" sldId="819"/>
            <ac:picMk id="7" creationId="{A1FA387C-C4F3-F3C0-B0C7-84F644D8D6A1}"/>
          </ac:picMkLst>
        </pc:picChg>
        <pc:picChg chg="add del mod">
          <ac:chgData name="DaoTaoTin" userId="fd3010ff-35da-449e-8d28-dee841f5a7ee" providerId="ADAL" clId="{B08ED8DA-B9D8-4608-A805-4F6C3068C909}" dt="2023-05-22T03:47:58.001" v="1178" actId="478"/>
          <ac:picMkLst>
            <pc:docMk/>
            <pc:sldMk cId="2954647506" sldId="819"/>
            <ac:picMk id="8" creationId="{A57430DE-6D86-027B-91F1-A3B916EF5FFD}"/>
          </ac:picMkLst>
        </pc:picChg>
        <pc:picChg chg="add mod">
          <ac:chgData name="DaoTaoTin" userId="fd3010ff-35da-449e-8d28-dee841f5a7ee" providerId="ADAL" clId="{B08ED8DA-B9D8-4608-A805-4F6C3068C909}" dt="2023-05-22T03:48:38.900" v="1185" actId="1076"/>
          <ac:picMkLst>
            <pc:docMk/>
            <pc:sldMk cId="2954647506" sldId="819"/>
            <ac:picMk id="9" creationId="{2E01E48E-C6A0-ED41-2C15-A89533E004C9}"/>
          </ac:picMkLst>
        </pc:picChg>
        <pc:picChg chg="add del mod">
          <ac:chgData name="DaoTaoTin" userId="fd3010ff-35da-449e-8d28-dee841f5a7ee" providerId="ADAL" clId="{B08ED8DA-B9D8-4608-A805-4F6C3068C909}" dt="2023-05-22T04:01:49.666" v="1600"/>
          <ac:picMkLst>
            <pc:docMk/>
            <pc:sldMk cId="2954647506" sldId="819"/>
            <ac:picMk id="10" creationId="{6BA8BFDC-25F8-B5F1-F88F-50C677EC40B0}"/>
          </ac:picMkLst>
        </pc:picChg>
      </pc:sldChg>
      <pc:sldChg chg="modSp add del mod">
        <pc:chgData name="DaoTaoTin" userId="fd3010ff-35da-449e-8d28-dee841f5a7ee" providerId="ADAL" clId="{B08ED8DA-B9D8-4608-A805-4F6C3068C909}" dt="2023-05-22T03:48:06.077" v="1180" actId="47"/>
        <pc:sldMkLst>
          <pc:docMk/>
          <pc:sldMk cId="1207895737" sldId="820"/>
        </pc:sldMkLst>
        <pc:spChg chg="mod">
          <ac:chgData name="DaoTaoTin" userId="fd3010ff-35da-449e-8d28-dee841f5a7ee" providerId="ADAL" clId="{B08ED8DA-B9D8-4608-A805-4F6C3068C909}" dt="2023-05-22T03:46:44.571" v="1167"/>
          <ac:spMkLst>
            <pc:docMk/>
            <pc:sldMk cId="1207895737" sldId="820"/>
            <ac:spMk id="2" creationId="{FCE31ABA-2B28-E671-B9A8-61E7DB057D6B}"/>
          </ac:spMkLst>
        </pc:spChg>
      </pc:sldChg>
      <pc:sldChg chg="modSp add mod">
        <pc:chgData name="DaoTaoTin" userId="fd3010ff-35da-449e-8d28-dee841f5a7ee" providerId="ADAL" clId="{B08ED8DA-B9D8-4608-A805-4F6C3068C909}" dt="2023-05-22T03:53:34.314" v="1315" actId="2711"/>
        <pc:sldMkLst>
          <pc:docMk/>
          <pc:sldMk cId="4230089787" sldId="821"/>
        </pc:sldMkLst>
        <pc:spChg chg="mod">
          <ac:chgData name="DaoTaoTin" userId="fd3010ff-35da-449e-8d28-dee841f5a7ee" providerId="ADAL" clId="{B08ED8DA-B9D8-4608-A805-4F6C3068C909}" dt="2023-05-22T03:53:34.314" v="1315" actId="2711"/>
          <ac:spMkLst>
            <pc:docMk/>
            <pc:sldMk cId="4230089787" sldId="821"/>
            <ac:spMk id="2" creationId="{FCE31ABA-2B28-E671-B9A8-61E7DB057D6B}"/>
          </ac:spMkLst>
        </pc:spChg>
      </pc:sldChg>
      <pc:sldChg chg="modSp add del mod">
        <pc:chgData name="DaoTaoTin" userId="fd3010ff-35da-449e-8d28-dee841f5a7ee" providerId="ADAL" clId="{B08ED8DA-B9D8-4608-A805-4F6C3068C909}" dt="2023-05-22T06:48:21.271" v="2619" actId="47"/>
        <pc:sldMkLst>
          <pc:docMk/>
          <pc:sldMk cId="3304246086" sldId="822"/>
        </pc:sldMkLst>
        <pc:spChg chg="mod">
          <ac:chgData name="DaoTaoTin" userId="fd3010ff-35da-449e-8d28-dee841f5a7ee" providerId="ADAL" clId="{B08ED8DA-B9D8-4608-A805-4F6C3068C909}" dt="2023-05-22T03:53:43.926" v="1317" actId="255"/>
          <ac:spMkLst>
            <pc:docMk/>
            <pc:sldMk cId="3304246086" sldId="822"/>
            <ac:spMk id="2" creationId="{FCE31ABA-2B28-E671-B9A8-61E7DB057D6B}"/>
          </ac:spMkLst>
        </pc:spChg>
      </pc:sldChg>
      <pc:sldChg chg="addSp delSp modSp add mod modAnim">
        <pc:chgData name="DaoTaoTin" userId="fd3010ff-35da-449e-8d28-dee841f5a7ee" providerId="ADAL" clId="{B08ED8DA-B9D8-4608-A805-4F6C3068C909}" dt="2023-05-22T06:48:30.867" v="2624"/>
        <pc:sldMkLst>
          <pc:docMk/>
          <pc:sldMk cId="1783750463" sldId="823"/>
        </pc:sldMkLst>
        <pc:spChg chg="mod">
          <ac:chgData name="DaoTaoTin" userId="fd3010ff-35da-449e-8d28-dee841f5a7ee" providerId="ADAL" clId="{B08ED8DA-B9D8-4608-A805-4F6C3068C909}" dt="2023-05-22T06:48:30.867" v="2624"/>
          <ac:spMkLst>
            <pc:docMk/>
            <pc:sldMk cId="1783750463" sldId="823"/>
            <ac:spMk id="2" creationId="{FCE31ABA-2B28-E671-B9A8-61E7DB057D6B}"/>
          </ac:spMkLst>
        </pc:spChg>
        <pc:picChg chg="del">
          <ac:chgData name="DaoTaoTin" userId="fd3010ff-35da-449e-8d28-dee841f5a7ee" providerId="ADAL" clId="{B08ED8DA-B9D8-4608-A805-4F6C3068C909}" dt="2023-05-22T03:54:08.333" v="1322" actId="478"/>
          <ac:picMkLst>
            <pc:docMk/>
            <pc:sldMk cId="1783750463" sldId="823"/>
            <ac:picMk id="3" creationId="{2225BFFF-7469-AA34-D866-AF1619EAFA84}"/>
          </ac:picMkLst>
        </pc:picChg>
        <pc:picChg chg="del">
          <ac:chgData name="DaoTaoTin" userId="fd3010ff-35da-449e-8d28-dee841f5a7ee" providerId="ADAL" clId="{B08ED8DA-B9D8-4608-A805-4F6C3068C909}" dt="2023-05-22T03:54:08.333" v="1322" actId="478"/>
          <ac:picMkLst>
            <pc:docMk/>
            <pc:sldMk cId="1783750463" sldId="823"/>
            <ac:picMk id="4" creationId="{FAFC090E-AE2B-E105-F9D0-70A4687F24AD}"/>
          </ac:picMkLst>
        </pc:picChg>
        <pc:picChg chg="add mod">
          <ac:chgData name="DaoTaoTin" userId="fd3010ff-35da-449e-8d28-dee841f5a7ee" providerId="ADAL" clId="{B08ED8DA-B9D8-4608-A805-4F6C3068C909}" dt="2023-05-22T03:54:18.225" v="1327" actId="1076"/>
          <ac:picMkLst>
            <pc:docMk/>
            <pc:sldMk cId="1783750463" sldId="823"/>
            <ac:picMk id="5" creationId="{B22E629D-F261-F8A1-8A78-6780B6DB9028}"/>
          </ac:picMkLst>
        </pc:picChg>
      </pc:sldChg>
      <pc:sldChg chg="addSp delSp modSp add mod modAnim">
        <pc:chgData name="DaoTaoTin" userId="fd3010ff-35da-449e-8d28-dee841f5a7ee" providerId="ADAL" clId="{B08ED8DA-B9D8-4608-A805-4F6C3068C909}" dt="2023-05-22T03:56:20.055" v="1392"/>
        <pc:sldMkLst>
          <pc:docMk/>
          <pc:sldMk cId="792400739" sldId="824"/>
        </pc:sldMkLst>
        <pc:spChg chg="mod">
          <ac:chgData name="DaoTaoTin" userId="fd3010ff-35da-449e-8d28-dee841f5a7ee" providerId="ADAL" clId="{B08ED8DA-B9D8-4608-A805-4F6C3068C909}" dt="2023-05-22T03:55:28.400" v="1386" actId="113"/>
          <ac:spMkLst>
            <pc:docMk/>
            <pc:sldMk cId="792400739" sldId="824"/>
            <ac:spMk id="2" creationId="{FCE31ABA-2B28-E671-B9A8-61E7DB057D6B}"/>
          </ac:spMkLst>
        </pc:sp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3" creationId="{1EA4FAD1-F12D-D141-EA07-B4EFFBF79A06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4" creationId="{ED4742A9-C5A2-9768-608D-461DA4F23D67}"/>
          </ac:picMkLst>
        </pc:picChg>
        <pc:picChg chg="del">
          <ac:chgData name="DaoTaoTin" userId="fd3010ff-35da-449e-8d28-dee841f5a7ee" providerId="ADAL" clId="{B08ED8DA-B9D8-4608-A805-4F6C3068C909}" dt="2023-05-22T03:55:31.915" v="1387" actId="478"/>
          <ac:picMkLst>
            <pc:docMk/>
            <pc:sldMk cId="792400739" sldId="824"/>
            <ac:picMk id="5" creationId="{B22E629D-F261-F8A1-8A78-6780B6DB9028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6" creationId="{5E325BBF-862B-988E-47EC-7569E5209EBE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7" creationId="{FA459214-0BA1-0B92-792D-FE5B7800B384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8" creationId="{F2D065D6-7712-B157-6740-FD9C42B6063B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9" creationId="{18B2BBB3-0BCA-F966-8EEE-F34C1EFC786D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10" creationId="{F4412C4F-371B-E4B1-8766-DB61A0FFC3FA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11" creationId="{233A1C04-BF17-6A15-E9D0-CB81B0E7A9C2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12" creationId="{B67C0A55-6B47-B5FE-6075-079BB1E0E67F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13" creationId="{FD7039E6-6301-5F3F-65CD-A9BBFD257074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14" creationId="{233853F6-D09C-C9F0-3AD9-32B36D78D207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15" creationId="{04ED7E73-B2F7-76F5-82EA-910874308327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16" creationId="{8BD6320B-A7DC-65CD-B1D2-6E96FA80892D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17" creationId="{543171CA-5ECE-D8A5-607D-1D407D9C3AC5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18" creationId="{8DEEC4F3-6FFA-2884-B444-87262566DB1A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19" creationId="{AF566828-6BF7-0D71-CD6E-58B0DF3C06A3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20" creationId="{938A8559-D8CB-3779-6A98-EF586043DEE8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21" creationId="{29A6CF77-3526-E30E-DC95-7C3EB35C2A32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22" creationId="{D6EDCE02-451E-50FA-14A6-AA34123986BE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23" creationId="{F2AB3313-2E7D-638C-F18E-DDF0E998D2B8}"/>
          </ac:picMkLst>
        </pc:picChg>
      </pc:sldChg>
      <pc:sldChg chg="addSp delSp modSp add mod modAnim">
        <pc:chgData name="DaoTaoTin" userId="fd3010ff-35da-449e-8d28-dee841f5a7ee" providerId="ADAL" clId="{B08ED8DA-B9D8-4608-A805-4F6C3068C909}" dt="2023-05-22T04:01:31.355" v="1598" actId="20577"/>
        <pc:sldMkLst>
          <pc:docMk/>
          <pc:sldMk cId="2146136301" sldId="825"/>
        </pc:sldMkLst>
        <pc:spChg chg="mod">
          <ac:chgData name="DaoTaoTin" userId="fd3010ff-35da-449e-8d28-dee841f5a7ee" providerId="ADAL" clId="{B08ED8DA-B9D8-4608-A805-4F6C3068C909}" dt="2023-05-22T03:59:48.798" v="1589" actId="1076"/>
          <ac:spMkLst>
            <pc:docMk/>
            <pc:sldMk cId="2146136301" sldId="825"/>
            <ac:spMk id="2" creationId="{FCE31ABA-2B28-E671-B9A8-61E7DB057D6B}"/>
          </ac:spMkLst>
        </pc:spChg>
        <pc:spChg chg="add del mod">
          <ac:chgData name="DaoTaoTin" userId="fd3010ff-35da-449e-8d28-dee841f5a7ee" providerId="ADAL" clId="{B08ED8DA-B9D8-4608-A805-4F6C3068C909}" dt="2023-05-22T03:59:18.551" v="1580" actId="478"/>
          <ac:spMkLst>
            <pc:docMk/>
            <pc:sldMk cId="2146136301" sldId="825"/>
            <ac:spMk id="3" creationId="{FA4A5950-8C3D-9F22-F479-4ED63F52FAA1}"/>
          </ac:spMkLst>
        </pc:spChg>
        <pc:spChg chg="add mod">
          <ac:chgData name="DaoTaoTin" userId="fd3010ff-35da-449e-8d28-dee841f5a7ee" providerId="ADAL" clId="{B08ED8DA-B9D8-4608-A805-4F6C3068C909}" dt="2023-05-22T04:01:31.355" v="1598" actId="20577"/>
          <ac:spMkLst>
            <pc:docMk/>
            <pc:sldMk cId="2146136301" sldId="825"/>
            <ac:spMk id="4" creationId="{9EEA1246-DD24-7CFC-2399-34A0C98C734F}"/>
          </ac:spMkLst>
        </pc:sp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14" creationId="{233853F6-D09C-C9F0-3AD9-32B36D78D207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15" creationId="{04ED7E73-B2F7-76F5-82EA-910874308327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16" creationId="{8BD6320B-A7DC-65CD-B1D2-6E96FA80892D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17" creationId="{543171CA-5ECE-D8A5-607D-1D407D9C3AC5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18" creationId="{8DEEC4F3-6FFA-2884-B444-87262566DB1A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19" creationId="{AF566828-6BF7-0D71-CD6E-58B0DF3C06A3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20" creationId="{938A8559-D8CB-3779-6A98-EF586043DEE8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21" creationId="{29A6CF77-3526-E30E-DC95-7C3EB35C2A32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22" creationId="{D6EDCE02-451E-50FA-14A6-AA34123986BE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23" creationId="{F2AB3313-2E7D-638C-F18E-DDF0E998D2B8}"/>
          </ac:picMkLst>
        </pc:picChg>
      </pc:sldChg>
      <pc:sldChg chg="addSp delSp modSp add mod ord modAnim">
        <pc:chgData name="DaoTaoTin" userId="fd3010ff-35da-449e-8d28-dee841f5a7ee" providerId="ADAL" clId="{B08ED8DA-B9D8-4608-A805-4F6C3068C909}" dt="2023-05-22T04:03:11.382" v="1632"/>
        <pc:sldMkLst>
          <pc:docMk/>
          <pc:sldMk cId="1946846413" sldId="826"/>
        </pc:sldMkLst>
        <pc:spChg chg="mod">
          <ac:chgData name="DaoTaoTin" userId="fd3010ff-35da-449e-8d28-dee841f5a7ee" providerId="ADAL" clId="{B08ED8DA-B9D8-4608-A805-4F6C3068C909}" dt="2023-05-22T04:02:35.805" v="1623" actId="113"/>
          <ac:spMkLst>
            <pc:docMk/>
            <pc:sldMk cId="1946846413" sldId="826"/>
            <ac:spMk id="2" creationId="{FCE31ABA-2B28-E671-B9A8-61E7DB057D6B}"/>
          </ac:spMkLst>
        </pc:sp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3" creationId="{66C84F24-76EF-C5F5-4433-55113A2588D0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4" creationId="{3C0A0D72-0421-C6E7-6396-FB630A8E1268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5" creationId="{BD1929F1-FD49-0979-1210-65501D5FAFCA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6" creationId="{9604A81F-9C0C-F013-8289-06ADFA0E86E5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7" creationId="{787384B8-4E16-2947-D532-192A785A490E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8" creationId="{E260FF64-E926-E3A5-80B8-72E7B745D58C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9" creationId="{DFDC5D35-266F-018E-85A1-B92CFD1C9117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10" creationId="{612B3EB5-A489-03A7-DC20-95E958931525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11" creationId="{59A0F352-8990-69E6-C42E-80AA45545FDD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12" creationId="{0078A95D-948D-C6CE-682D-909697B59622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14" creationId="{233853F6-D09C-C9F0-3AD9-32B36D78D207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15" creationId="{04ED7E73-B2F7-76F5-82EA-910874308327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16" creationId="{8BD6320B-A7DC-65CD-B1D2-6E96FA80892D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17" creationId="{543171CA-5ECE-D8A5-607D-1D407D9C3AC5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18" creationId="{8DEEC4F3-6FFA-2884-B444-87262566DB1A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19" creationId="{AF566828-6BF7-0D71-CD6E-58B0DF3C06A3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20" creationId="{938A8559-D8CB-3779-6A98-EF586043DEE8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21" creationId="{29A6CF77-3526-E30E-DC95-7C3EB35C2A32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22" creationId="{D6EDCE02-451E-50FA-14A6-AA34123986BE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23" creationId="{F2AB3313-2E7D-638C-F18E-DDF0E998D2B8}"/>
          </ac:picMkLst>
        </pc:picChg>
      </pc:sldChg>
      <pc:sldChg chg="modSp add mod ord">
        <pc:chgData name="DaoTaoTin" userId="fd3010ff-35da-449e-8d28-dee841f5a7ee" providerId="ADAL" clId="{B08ED8DA-B9D8-4608-A805-4F6C3068C909}" dt="2023-05-22T04:03:43.992" v="1656" actId="20577"/>
        <pc:sldMkLst>
          <pc:docMk/>
          <pc:sldMk cId="4019725146" sldId="827"/>
        </pc:sldMkLst>
        <pc:spChg chg="mod">
          <ac:chgData name="DaoTaoTin" userId="fd3010ff-35da-449e-8d28-dee841f5a7ee" providerId="ADAL" clId="{B08ED8DA-B9D8-4608-A805-4F6C3068C909}" dt="2023-05-22T04:03:43.992" v="1656" actId="20577"/>
          <ac:spMkLst>
            <pc:docMk/>
            <pc:sldMk cId="4019725146" sldId="827"/>
            <ac:spMk id="4" creationId="{9EEA1246-DD24-7CFC-2399-34A0C98C734F}"/>
          </ac:spMkLst>
        </pc:spChg>
      </pc:sldChg>
      <pc:sldChg chg="addSp delSp modSp add mod ord modAnim">
        <pc:chgData name="DaoTaoTin" userId="fd3010ff-35da-449e-8d28-dee841f5a7ee" providerId="ADAL" clId="{B08ED8DA-B9D8-4608-A805-4F6C3068C909}" dt="2023-05-22T04:13:49.663" v="1725" actId="1036"/>
        <pc:sldMkLst>
          <pc:docMk/>
          <pc:sldMk cId="1208956020" sldId="828"/>
        </pc:sldMkLst>
        <pc:spChg chg="mod">
          <ac:chgData name="DaoTaoTin" userId="fd3010ff-35da-449e-8d28-dee841f5a7ee" providerId="ADAL" clId="{B08ED8DA-B9D8-4608-A805-4F6C3068C909}" dt="2023-05-22T04:13:04.361" v="1669" actId="20577"/>
          <ac:spMkLst>
            <pc:docMk/>
            <pc:sldMk cId="1208956020" sldId="828"/>
            <ac:spMk id="2" creationId="{FCE31ABA-2B28-E671-B9A8-61E7DB057D6B}"/>
          </ac:spMkLst>
        </pc:sp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3" creationId="{66C84F24-76EF-C5F5-4433-55113A2588D0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4" creationId="{3C0A0D72-0421-C6E7-6396-FB630A8E1268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5" creationId="{BD1929F1-FD49-0979-1210-65501D5FAFCA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6" creationId="{9604A81F-9C0C-F013-8289-06ADFA0E86E5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7" creationId="{787384B8-4E16-2947-D532-192A785A490E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8" creationId="{E260FF64-E926-E3A5-80B8-72E7B745D58C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9" creationId="{DFDC5D35-266F-018E-85A1-B92CFD1C9117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10" creationId="{612B3EB5-A489-03A7-DC20-95E958931525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11" creationId="{59A0F352-8990-69E6-C42E-80AA45545FDD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12" creationId="{0078A95D-948D-C6CE-682D-909697B59622}"/>
          </ac:picMkLst>
        </pc:picChg>
        <pc:picChg chg="add del mod">
          <ac:chgData name="DaoTaoTin" userId="fd3010ff-35da-449e-8d28-dee841f5a7ee" providerId="ADAL" clId="{B08ED8DA-B9D8-4608-A805-4F6C3068C909}" dt="2023-05-22T04:13:37.801" v="1703"/>
          <ac:picMkLst>
            <pc:docMk/>
            <pc:sldMk cId="1208956020" sldId="828"/>
            <ac:picMk id="13" creationId="{1D821BDA-8F88-4E1B-3446-9EFA9E66263F}"/>
          </ac:picMkLst>
        </pc:picChg>
        <pc:picChg chg="add del mod">
          <ac:chgData name="DaoTaoTin" userId="fd3010ff-35da-449e-8d28-dee841f5a7ee" providerId="ADAL" clId="{B08ED8DA-B9D8-4608-A805-4F6C3068C909}" dt="2023-05-22T04:13:37.801" v="1703"/>
          <ac:picMkLst>
            <pc:docMk/>
            <pc:sldMk cId="1208956020" sldId="828"/>
            <ac:picMk id="14" creationId="{BB8FC3B1-6847-3C2F-D468-E9ED04490F94}"/>
          </ac:picMkLst>
        </pc:picChg>
        <pc:picChg chg="add del mod">
          <ac:chgData name="DaoTaoTin" userId="fd3010ff-35da-449e-8d28-dee841f5a7ee" providerId="ADAL" clId="{B08ED8DA-B9D8-4608-A805-4F6C3068C909}" dt="2023-05-22T04:13:37.801" v="1703"/>
          <ac:picMkLst>
            <pc:docMk/>
            <pc:sldMk cId="1208956020" sldId="828"/>
            <ac:picMk id="15" creationId="{4E74585B-9178-D5D2-21E3-9BA5651B67C9}"/>
          </ac:picMkLst>
        </pc:picChg>
        <pc:picChg chg="add del mod">
          <ac:chgData name="DaoTaoTin" userId="fd3010ff-35da-449e-8d28-dee841f5a7ee" providerId="ADAL" clId="{B08ED8DA-B9D8-4608-A805-4F6C3068C909}" dt="2023-05-22T04:13:37.801" v="1703"/>
          <ac:picMkLst>
            <pc:docMk/>
            <pc:sldMk cId="1208956020" sldId="828"/>
            <ac:picMk id="16" creationId="{610800CF-9C3E-62ED-C283-5E371089F09F}"/>
          </ac:picMkLst>
        </pc:picChg>
        <pc:picChg chg="add mod">
          <ac:chgData name="DaoTaoTin" userId="fd3010ff-35da-449e-8d28-dee841f5a7ee" providerId="ADAL" clId="{B08ED8DA-B9D8-4608-A805-4F6C3068C909}" dt="2023-05-22T04:13:49.663" v="1725" actId="1036"/>
          <ac:picMkLst>
            <pc:docMk/>
            <pc:sldMk cId="1208956020" sldId="828"/>
            <ac:picMk id="17" creationId="{2A5AF8DB-D8D0-38A3-9C37-580A38B8CEA1}"/>
          </ac:picMkLst>
        </pc:picChg>
        <pc:picChg chg="add mod">
          <ac:chgData name="DaoTaoTin" userId="fd3010ff-35da-449e-8d28-dee841f5a7ee" providerId="ADAL" clId="{B08ED8DA-B9D8-4608-A805-4F6C3068C909}" dt="2023-05-22T04:13:49.663" v="1725" actId="1036"/>
          <ac:picMkLst>
            <pc:docMk/>
            <pc:sldMk cId="1208956020" sldId="828"/>
            <ac:picMk id="18" creationId="{992D0923-FB8E-3170-EEA7-FD2845004093}"/>
          </ac:picMkLst>
        </pc:picChg>
        <pc:picChg chg="add mod">
          <ac:chgData name="DaoTaoTin" userId="fd3010ff-35da-449e-8d28-dee841f5a7ee" providerId="ADAL" clId="{B08ED8DA-B9D8-4608-A805-4F6C3068C909}" dt="2023-05-22T04:13:49.663" v="1725" actId="1036"/>
          <ac:picMkLst>
            <pc:docMk/>
            <pc:sldMk cId="1208956020" sldId="828"/>
            <ac:picMk id="19" creationId="{F615E37D-7457-35B0-69F2-E47202E1B596}"/>
          </ac:picMkLst>
        </pc:picChg>
        <pc:picChg chg="add mod">
          <ac:chgData name="DaoTaoTin" userId="fd3010ff-35da-449e-8d28-dee841f5a7ee" providerId="ADAL" clId="{B08ED8DA-B9D8-4608-A805-4F6C3068C909}" dt="2023-05-22T04:13:49.663" v="1725" actId="1036"/>
          <ac:picMkLst>
            <pc:docMk/>
            <pc:sldMk cId="1208956020" sldId="828"/>
            <ac:picMk id="20" creationId="{8203B7B8-616C-48CF-DA79-A0C2601B6EF2}"/>
          </ac:picMkLst>
        </pc:picChg>
      </pc:sldChg>
      <pc:sldChg chg="modSp add mod ord">
        <pc:chgData name="DaoTaoTin" userId="fd3010ff-35da-449e-8d28-dee841f5a7ee" providerId="ADAL" clId="{B08ED8DA-B9D8-4608-A805-4F6C3068C909}" dt="2023-05-22T04:14:39.858" v="1777" actId="20577"/>
        <pc:sldMkLst>
          <pc:docMk/>
          <pc:sldMk cId="4031558112" sldId="829"/>
        </pc:sldMkLst>
        <pc:spChg chg="mod">
          <ac:chgData name="DaoTaoTin" userId="fd3010ff-35da-449e-8d28-dee841f5a7ee" providerId="ADAL" clId="{B08ED8DA-B9D8-4608-A805-4F6C3068C909}" dt="2023-05-22T04:14:39.858" v="1777" actId="20577"/>
          <ac:spMkLst>
            <pc:docMk/>
            <pc:sldMk cId="4031558112" sldId="829"/>
            <ac:spMk id="4" creationId="{9EEA1246-DD24-7CFC-2399-34A0C98C734F}"/>
          </ac:spMkLst>
        </pc:spChg>
      </pc:sldChg>
      <pc:sldChg chg="addSp delSp modSp add mod ord modAnim">
        <pc:chgData name="DaoTaoTin" userId="fd3010ff-35da-449e-8d28-dee841f5a7ee" providerId="ADAL" clId="{B08ED8DA-B9D8-4608-A805-4F6C3068C909}" dt="2023-05-22T04:18:51.829" v="1858" actId="1035"/>
        <pc:sldMkLst>
          <pc:docMk/>
          <pc:sldMk cId="1764972733" sldId="830"/>
        </pc:sldMkLst>
        <pc:spChg chg="mod">
          <ac:chgData name="DaoTaoTin" userId="fd3010ff-35da-449e-8d28-dee841f5a7ee" providerId="ADAL" clId="{B08ED8DA-B9D8-4608-A805-4F6C3068C909}" dt="2023-05-22T04:15:14.228" v="1798" actId="113"/>
          <ac:spMkLst>
            <pc:docMk/>
            <pc:sldMk cId="1764972733" sldId="830"/>
            <ac:spMk id="2" creationId="{FCE31ABA-2B28-E671-B9A8-61E7DB057D6B}"/>
          </ac:spMkLst>
        </pc:spChg>
        <pc:picChg chg="add del mod">
          <ac:chgData name="DaoTaoTin" userId="fd3010ff-35da-449e-8d28-dee841f5a7ee" providerId="ADAL" clId="{B08ED8DA-B9D8-4608-A805-4F6C3068C909}" dt="2023-05-22T04:17:10.930" v="1832"/>
          <ac:picMkLst>
            <pc:docMk/>
            <pc:sldMk cId="1764972733" sldId="830"/>
            <ac:picMk id="3" creationId="{EE344FDE-C224-97F8-C2B2-DE5666E99496}"/>
          </ac:picMkLst>
        </pc:picChg>
        <pc:picChg chg="add del mod">
          <ac:chgData name="DaoTaoTin" userId="fd3010ff-35da-449e-8d28-dee841f5a7ee" providerId="ADAL" clId="{B08ED8DA-B9D8-4608-A805-4F6C3068C909}" dt="2023-05-22T04:17:10.930" v="1832"/>
          <ac:picMkLst>
            <pc:docMk/>
            <pc:sldMk cId="1764972733" sldId="830"/>
            <ac:picMk id="4" creationId="{F75F6681-527B-09E2-6CED-AA75349E29C3}"/>
          </ac:picMkLst>
        </pc:picChg>
        <pc:picChg chg="add del mod">
          <ac:chgData name="DaoTaoTin" userId="fd3010ff-35da-449e-8d28-dee841f5a7ee" providerId="ADAL" clId="{B08ED8DA-B9D8-4608-A805-4F6C3068C909}" dt="2023-05-22T04:17:10.930" v="1832"/>
          <ac:picMkLst>
            <pc:docMk/>
            <pc:sldMk cId="1764972733" sldId="830"/>
            <ac:picMk id="5" creationId="{78BE89B0-0F80-654D-607B-DA94788297EF}"/>
          </ac:picMkLst>
        </pc:picChg>
        <pc:picChg chg="add del mod">
          <ac:chgData name="DaoTaoTin" userId="fd3010ff-35da-449e-8d28-dee841f5a7ee" providerId="ADAL" clId="{B08ED8DA-B9D8-4608-A805-4F6C3068C909}" dt="2023-05-22T04:17:10.930" v="1832"/>
          <ac:picMkLst>
            <pc:docMk/>
            <pc:sldMk cId="1764972733" sldId="830"/>
            <ac:picMk id="6" creationId="{F14F476C-1119-05AE-0F7F-BC8C0DBB8275}"/>
          </ac:picMkLst>
        </pc:picChg>
        <pc:picChg chg="add mod">
          <ac:chgData name="DaoTaoTin" userId="fd3010ff-35da-449e-8d28-dee841f5a7ee" providerId="ADAL" clId="{B08ED8DA-B9D8-4608-A805-4F6C3068C909}" dt="2023-05-22T04:18:51.829" v="1858" actId="1035"/>
          <ac:picMkLst>
            <pc:docMk/>
            <pc:sldMk cId="1764972733" sldId="830"/>
            <ac:picMk id="7" creationId="{15AF677F-D8DA-0EAC-A6E1-0A28302BBFC9}"/>
          </ac:picMkLst>
        </pc:picChg>
        <pc:picChg chg="add mod">
          <ac:chgData name="DaoTaoTin" userId="fd3010ff-35da-449e-8d28-dee841f5a7ee" providerId="ADAL" clId="{B08ED8DA-B9D8-4608-A805-4F6C3068C909}" dt="2023-05-22T04:18:51.829" v="1858" actId="1035"/>
          <ac:picMkLst>
            <pc:docMk/>
            <pc:sldMk cId="1764972733" sldId="830"/>
            <ac:picMk id="8" creationId="{AFF6C483-96DE-F7BD-A1A0-269110526140}"/>
          </ac:picMkLst>
        </pc:picChg>
        <pc:picChg chg="add mod">
          <ac:chgData name="DaoTaoTin" userId="fd3010ff-35da-449e-8d28-dee841f5a7ee" providerId="ADAL" clId="{B08ED8DA-B9D8-4608-A805-4F6C3068C909}" dt="2023-05-22T04:18:51.829" v="1858" actId="1035"/>
          <ac:picMkLst>
            <pc:docMk/>
            <pc:sldMk cId="1764972733" sldId="830"/>
            <ac:picMk id="9" creationId="{55773184-34D1-63B2-3249-98BD49316989}"/>
          </ac:picMkLst>
        </pc:picChg>
        <pc:picChg chg="add mod">
          <ac:chgData name="DaoTaoTin" userId="fd3010ff-35da-449e-8d28-dee841f5a7ee" providerId="ADAL" clId="{B08ED8DA-B9D8-4608-A805-4F6C3068C909}" dt="2023-05-22T04:18:51.829" v="1858" actId="1035"/>
          <ac:picMkLst>
            <pc:docMk/>
            <pc:sldMk cId="1764972733" sldId="830"/>
            <ac:picMk id="10" creationId="{CED9F2AA-0AE3-C52F-8907-1B142E79BF33}"/>
          </ac:picMkLst>
        </pc:picChg>
        <pc:picChg chg="del">
          <ac:chgData name="DaoTaoTin" userId="fd3010ff-35da-449e-8d28-dee841f5a7ee" providerId="ADAL" clId="{B08ED8DA-B9D8-4608-A805-4F6C3068C909}" dt="2023-05-22T04:16:30.723" v="1799" actId="478"/>
          <ac:picMkLst>
            <pc:docMk/>
            <pc:sldMk cId="1764972733" sldId="830"/>
            <ac:picMk id="17" creationId="{2A5AF8DB-D8D0-38A3-9C37-580A38B8CEA1}"/>
          </ac:picMkLst>
        </pc:picChg>
        <pc:picChg chg="del">
          <ac:chgData name="DaoTaoTin" userId="fd3010ff-35da-449e-8d28-dee841f5a7ee" providerId="ADAL" clId="{B08ED8DA-B9D8-4608-A805-4F6C3068C909}" dt="2023-05-22T04:16:30.723" v="1799" actId="478"/>
          <ac:picMkLst>
            <pc:docMk/>
            <pc:sldMk cId="1764972733" sldId="830"/>
            <ac:picMk id="18" creationId="{992D0923-FB8E-3170-EEA7-FD2845004093}"/>
          </ac:picMkLst>
        </pc:picChg>
        <pc:picChg chg="del">
          <ac:chgData name="DaoTaoTin" userId="fd3010ff-35da-449e-8d28-dee841f5a7ee" providerId="ADAL" clId="{B08ED8DA-B9D8-4608-A805-4F6C3068C909}" dt="2023-05-22T04:16:30.723" v="1799" actId="478"/>
          <ac:picMkLst>
            <pc:docMk/>
            <pc:sldMk cId="1764972733" sldId="830"/>
            <ac:picMk id="19" creationId="{F615E37D-7457-35B0-69F2-E47202E1B596}"/>
          </ac:picMkLst>
        </pc:picChg>
        <pc:picChg chg="del">
          <ac:chgData name="DaoTaoTin" userId="fd3010ff-35da-449e-8d28-dee841f5a7ee" providerId="ADAL" clId="{B08ED8DA-B9D8-4608-A805-4F6C3068C909}" dt="2023-05-22T04:16:30.723" v="1799" actId="478"/>
          <ac:picMkLst>
            <pc:docMk/>
            <pc:sldMk cId="1764972733" sldId="830"/>
            <ac:picMk id="20" creationId="{8203B7B8-616C-48CF-DA79-A0C2601B6EF2}"/>
          </ac:picMkLst>
        </pc:picChg>
      </pc:sldChg>
      <pc:sldChg chg="modSp add mod ord modNotesTx">
        <pc:chgData name="DaoTaoTin" userId="fd3010ff-35da-449e-8d28-dee841f5a7ee" providerId="ADAL" clId="{B08ED8DA-B9D8-4608-A805-4F6C3068C909}" dt="2023-05-22T04:33:31.849" v="2046" actId="20577"/>
        <pc:sldMkLst>
          <pc:docMk/>
          <pc:sldMk cId="4052424373" sldId="831"/>
        </pc:sldMkLst>
        <pc:spChg chg="mod">
          <ac:chgData name="DaoTaoTin" userId="fd3010ff-35da-449e-8d28-dee841f5a7ee" providerId="ADAL" clId="{B08ED8DA-B9D8-4608-A805-4F6C3068C909}" dt="2023-05-22T04:32:23.867" v="2025" actId="20577"/>
          <ac:spMkLst>
            <pc:docMk/>
            <pc:sldMk cId="4052424373" sldId="831"/>
            <ac:spMk id="4" creationId="{9EEA1246-DD24-7CFC-2399-34A0C98C734F}"/>
          </ac:spMkLst>
        </pc:spChg>
      </pc:sldChg>
      <pc:sldChg chg="addSp delSp modSp add mod ord modAnim">
        <pc:chgData name="DaoTaoTin" userId="fd3010ff-35da-449e-8d28-dee841f5a7ee" providerId="ADAL" clId="{B08ED8DA-B9D8-4608-A805-4F6C3068C909}" dt="2023-05-22T04:35:05.800" v="2087" actId="1036"/>
        <pc:sldMkLst>
          <pc:docMk/>
          <pc:sldMk cId="1797083711" sldId="832"/>
        </pc:sldMkLst>
        <pc:spChg chg="mod">
          <ac:chgData name="DaoTaoTin" userId="fd3010ff-35da-449e-8d28-dee841f5a7ee" providerId="ADAL" clId="{B08ED8DA-B9D8-4608-A805-4F6C3068C909}" dt="2023-05-22T04:34:51.685" v="2084" actId="113"/>
          <ac:spMkLst>
            <pc:docMk/>
            <pc:sldMk cId="1797083711" sldId="832"/>
            <ac:spMk id="2" creationId="{FCE31ABA-2B28-E671-B9A8-61E7DB057D6B}"/>
          </ac:spMkLst>
        </pc:spChg>
        <pc:picChg chg="add mod">
          <ac:chgData name="DaoTaoTin" userId="fd3010ff-35da-449e-8d28-dee841f5a7ee" providerId="ADAL" clId="{B08ED8DA-B9D8-4608-A805-4F6C3068C909}" dt="2023-05-22T04:35:05.800" v="2087" actId="1036"/>
          <ac:picMkLst>
            <pc:docMk/>
            <pc:sldMk cId="1797083711" sldId="832"/>
            <ac:picMk id="3" creationId="{ED431FDE-06F2-8E21-93B0-B85E385F2A57}"/>
          </ac:picMkLst>
        </pc:picChg>
        <pc:picChg chg="add mod">
          <ac:chgData name="DaoTaoTin" userId="fd3010ff-35da-449e-8d28-dee841f5a7ee" providerId="ADAL" clId="{B08ED8DA-B9D8-4608-A805-4F6C3068C909}" dt="2023-05-22T04:35:05.800" v="2087" actId="1036"/>
          <ac:picMkLst>
            <pc:docMk/>
            <pc:sldMk cId="1797083711" sldId="832"/>
            <ac:picMk id="4" creationId="{FC80BF7E-9219-A0F0-ACA9-F883D921ABFA}"/>
          </ac:picMkLst>
        </pc:picChg>
        <pc:picChg chg="add mod">
          <ac:chgData name="DaoTaoTin" userId="fd3010ff-35da-449e-8d28-dee841f5a7ee" providerId="ADAL" clId="{B08ED8DA-B9D8-4608-A805-4F6C3068C909}" dt="2023-05-22T04:35:05.800" v="2087" actId="1036"/>
          <ac:picMkLst>
            <pc:docMk/>
            <pc:sldMk cId="1797083711" sldId="832"/>
            <ac:picMk id="5" creationId="{46E012BD-A424-36AC-CE74-2FB6DB0CB339}"/>
          </ac:picMkLst>
        </pc:picChg>
        <pc:picChg chg="add mod">
          <ac:chgData name="DaoTaoTin" userId="fd3010ff-35da-449e-8d28-dee841f5a7ee" providerId="ADAL" clId="{B08ED8DA-B9D8-4608-A805-4F6C3068C909}" dt="2023-05-22T04:35:05.800" v="2087" actId="1036"/>
          <ac:picMkLst>
            <pc:docMk/>
            <pc:sldMk cId="1797083711" sldId="832"/>
            <ac:picMk id="6" creationId="{29D85D72-E752-F4CF-CB90-70A698CAF38F}"/>
          </ac:picMkLst>
        </pc:picChg>
        <pc:picChg chg="del">
          <ac:chgData name="DaoTaoTin" userId="fd3010ff-35da-449e-8d28-dee841f5a7ee" providerId="ADAL" clId="{B08ED8DA-B9D8-4608-A805-4F6C3068C909}" dt="2023-05-22T04:34:55.612" v="2085" actId="478"/>
          <ac:picMkLst>
            <pc:docMk/>
            <pc:sldMk cId="1797083711" sldId="832"/>
            <ac:picMk id="7" creationId="{15AF677F-D8DA-0EAC-A6E1-0A28302BBFC9}"/>
          </ac:picMkLst>
        </pc:picChg>
        <pc:picChg chg="del">
          <ac:chgData name="DaoTaoTin" userId="fd3010ff-35da-449e-8d28-dee841f5a7ee" providerId="ADAL" clId="{B08ED8DA-B9D8-4608-A805-4F6C3068C909}" dt="2023-05-22T04:34:55.612" v="2085" actId="478"/>
          <ac:picMkLst>
            <pc:docMk/>
            <pc:sldMk cId="1797083711" sldId="832"/>
            <ac:picMk id="8" creationId="{AFF6C483-96DE-F7BD-A1A0-269110526140}"/>
          </ac:picMkLst>
        </pc:picChg>
        <pc:picChg chg="del">
          <ac:chgData name="DaoTaoTin" userId="fd3010ff-35da-449e-8d28-dee841f5a7ee" providerId="ADAL" clId="{B08ED8DA-B9D8-4608-A805-4F6C3068C909}" dt="2023-05-22T04:34:55.612" v="2085" actId="478"/>
          <ac:picMkLst>
            <pc:docMk/>
            <pc:sldMk cId="1797083711" sldId="832"/>
            <ac:picMk id="9" creationId="{55773184-34D1-63B2-3249-98BD49316989}"/>
          </ac:picMkLst>
        </pc:picChg>
        <pc:picChg chg="del">
          <ac:chgData name="DaoTaoTin" userId="fd3010ff-35da-449e-8d28-dee841f5a7ee" providerId="ADAL" clId="{B08ED8DA-B9D8-4608-A805-4F6C3068C909}" dt="2023-05-22T04:34:55.612" v="2085" actId="478"/>
          <ac:picMkLst>
            <pc:docMk/>
            <pc:sldMk cId="1797083711" sldId="832"/>
            <ac:picMk id="10" creationId="{CED9F2AA-0AE3-C52F-8907-1B142E79BF33}"/>
          </ac:picMkLst>
        </pc:picChg>
      </pc:sldChg>
      <pc:sldChg chg="modSp add mod ord">
        <pc:chgData name="DaoTaoTin" userId="fd3010ff-35da-449e-8d28-dee841f5a7ee" providerId="ADAL" clId="{B08ED8DA-B9D8-4608-A805-4F6C3068C909}" dt="2023-05-22T04:35:54.414" v="2119" actId="20577"/>
        <pc:sldMkLst>
          <pc:docMk/>
          <pc:sldMk cId="539248164" sldId="833"/>
        </pc:sldMkLst>
        <pc:spChg chg="mod">
          <ac:chgData name="DaoTaoTin" userId="fd3010ff-35da-449e-8d28-dee841f5a7ee" providerId="ADAL" clId="{B08ED8DA-B9D8-4608-A805-4F6C3068C909}" dt="2023-05-22T04:35:54.414" v="2119" actId="20577"/>
          <ac:spMkLst>
            <pc:docMk/>
            <pc:sldMk cId="539248164" sldId="833"/>
            <ac:spMk id="4" creationId="{9EEA1246-DD24-7CFC-2399-34A0C98C734F}"/>
          </ac:spMkLst>
        </pc:spChg>
      </pc:sldChg>
      <pc:sldChg chg="addSp delSp modSp add mod modAnim">
        <pc:chgData name="DaoTaoTin" userId="fd3010ff-35da-449e-8d28-dee841f5a7ee" providerId="ADAL" clId="{B08ED8DA-B9D8-4608-A805-4F6C3068C909}" dt="2023-05-22T04:49:39.247" v="2617" actId="1076"/>
        <pc:sldMkLst>
          <pc:docMk/>
          <pc:sldMk cId="797994292" sldId="834"/>
        </pc:sldMkLst>
        <pc:spChg chg="mod">
          <ac:chgData name="DaoTaoTin" userId="fd3010ff-35da-449e-8d28-dee841f5a7ee" providerId="ADAL" clId="{B08ED8DA-B9D8-4608-A805-4F6C3068C909}" dt="2023-05-22T04:48:15.912" v="2612" actId="20577"/>
          <ac:spMkLst>
            <pc:docMk/>
            <pc:sldMk cId="797994292" sldId="834"/>
            <ac:spMk id="2" creationId="{FCE31ABA-2B28-E671-B9A8-61E7DB057D6B}"/>
          </ac:spMkLst>
        </pc:spChg>
        <pc:picChg chg="del">
          <ac:chgData name="DaoTaoTin" userId="fd3010ff-35da-449e-8d28-dee841f5a7ee" providerId="ADAL" clId="{B08ED8DA-B9D8-4608-A805-4F6C3068C909}" dt="2023-05-22T04:49:24.748" v="2613" actId="478"/>
          <ac:picMkLst>
            <pc:docMk/>
            <pc:sldMk cId="797994292" sldId="834"/>
            <ac:picMk id="3" creationId="{ED431FDE-06F2-8E21-93B0-B85E385F2A57}"/>
          </ac:picMkLst>
        </pc:picChg>
        <pc:picChg chg="del">
          <ac:chgData name="DaoTaoTin" userId="fd3010ff-35da-449e-8d28-dee841f5a7ee" providerId="ADAL" clId="{B08ED8DA-B9D8-4608-A805-4F6C3068C909}" dt="2023-05-22T04:49:24.748" v="2613" actId="478"/>
          <ac:picMkLst>
            <pc:docMk/>
            <pc:sldMk cId="797994292" sldId="834"/>
            <ac:picMk id="4" creationId="{FC80BF7E-9219-A0F0-ACA9-F883D921ABFA}"/>
          </ac:picMkLst>
        </pc:picChg>
        <pc:picChg chg="del">
          <ac:chgData name="DaoTaoTin" userId="fd3010ff-35da-449e-8d28-dee841f5a7ee" providerId="ADAL" clId="{B08ED8DA-B9D8-4608-A805-4F6C3068C909}" dt="2023-05-22T04:49:24.748" v="2613" actId="478"/>
          <ac:picMkLst>
            <pc:docMk/>
            <pc:sldMk cId="797994292" sldId="834"/>
            <ac:picMk id="5" creationId="{46E012BD-A424-36AC-CE74-2FB6DB0CB339}"/>
          </ac:picMkLst>
        </pc:picChg>
        <pc:picChg chg="del">
          <ac:chgData name="DaoTaoTin" userId="fd3010ff-35da-449e-8d28-dee841f5a7ee" providerId="ADAL" clId="{B08ED8DA-B9D8-4608-A805-4F6C3068C909}" dt="2023-05-22T04:49:24.748" v="2613" actId="478"/>
          <ac:picMkLst>
            <pc:docMk/>
            <pc:sldMk cId="797994292" sldId="834"/>
            <ac:picMk id="6" creationId="{29D85D72-E752-F4CF-CB90-70A698CAF38F}"/>
          </ac:picMkLst>
        </pc:picChg>
        <pc:picChg chg="add mod">
          <ac:chgData name="DaoTaoTin" userId="fd3010ff-35da-449e-8d28-dee841f5a7ee" providerId="ADAL" clId="{B08ED8DA-B9D8-4608-A805-4F6C3068C909}" dt="2023-05-22T04:49:39.247" v="2617" actId="1076"/>
          <ac:picMkLst>
            <pc:docMk/>
            <pc:sldMk cId="797994292" sldId="834"/>
            <ac:picMk id="7" creationId="{6E83A567-7E05-99F8-4456-FD6A074A2D98}"/>
          </ac:picMkLst>
        </pc:picChg>
      </pc:sldChg>
      <pc:sldChg chg="addSp delSp modSp add del mod modAnim">
        <pc:chgData name="DaoTaoTin" userId="fd3010ff-35da-449e-8d28-dee841f5a7ee" providerId="ADAL" clId="{B08ED8DA-B9D8-4608-A805-4F6C3068C909}" dt="2023-05-22T07:04:50.404" v="3316" actId="21"/>
        <pc:sldMkLst>
          <pc:docMk/>
          <pc:sldMk cId="3111309523" sldId="835"/>
        </pc:sldMkLst>
        <pc:spChg chg="mod">
          <ac:chgData name="DaoTaoTin" userId="fd3010ff-35da-449e-8d28-dee841f5a7ee" providerId="ADAL" clId="{B08ED8DA-B9D8-4608-A805-4F6C3068C909}" dt="2023-05-22T07:04:50.404" v="3316" actId="21"/>
          <ac:spMkLst>
            <pc:docMk/>
            <pc:sldMk cId="3111309523" sldId="835"/>
            <ac:spMk id="2" creationId="{FCE31ABA-2B28-E671-B9A8-61E7DB057D6B}"/>
          </ac:spMkLst>
        </pc:spChg>
        <pc:picChg chg="add mod">
          <ac:chgData name="DaoTaoTin" userId="fd3010ff-35da-449e-8d28-dee841f5a7ee" providerId="ADAL" clId="{B08ED8DA-B9D8-4608-A805-4F6C3068C909}" dt="2023-05-22T06:51:49.126" v="2802"/>
          <ac:picMkLst>
            <pc:docMk/>
            <pc:sldMk cId="3111309523" sldId="835"/>
            <ac:picMk id="3" creationId="{E8DA8656-295A-E2B9-BCF4-F09874791A04}"/>
          </ac:picMkLst>
        </pc:picChg>
        <pc:picChg chg="add mod">
          <ac:chgData name="DaoTaoTin" userId="fd3010ff-35da-449e-8d28-dee841f5a7ee" providerId="ADAL" clId="{B08ED8DA-B9D8-4608-A805-4F6C3068C909}" dt="2023-05-22T06:51:49.126" v="2802"/>
          <ac:picMkLst>
            <pc:docMk/>
            <pc:sldMk cId="3111309523" sldId="835"/>
            <ac:picMk id="4" creationId="{BD6648F2-AF07-3163-2995-3786F976E1F9}"/>
          </ac:picMkLst>
        </pc:picChg>
        <pc:picChg chg="add mod">
          <ac:chgData name="DaoTaoTin" userId="fd3010ff-35da-449e-8d28-dee841f5a7ee" providerId="ADAL" clId="{B08ED8DA-B9D8-4608-A805-4F6C3068C909}" dt="2023-05-22T06:51:49.126" v="2802"/>
          <ac:picMkLst>
            <pc:docMk/>
            <pc:sldMk cId="3111309523" sldId="835"/>
            <ac:picMk id="5" creationId="{AFF4C0BF-A70F-EB29-7A6D-A5FDCCD8CE14}"/>
          </ac:picMkLst>
        </pc:picChg>
        <pc:picChg chg="add mod">
          <ac:chgData name="DaoTaoTin" userId="fd3010ff-35da-449e-8d28-dee841f5a7ee" providerId="ADAL" clId="{B08ED8DA-B9D8-4608-A805-4F6C3068C909}" dt="2023-05-22T06:51:49.126" v="2802"/>
          <ac:picMkLst>
            <pc:docMk/>
            <pc:sldMk cId="3111309523" sldId="835"/>
            <ac:picMk id="6" creationId="{5B7B353E-00D9-FD25-1F61-B9A185161540}"/>
          </ac:picMkLst>
        </pc:picChg>
        <pc:picChg chg="del">
          <ac:chgData name="DaoTaoTin" userId="fd3010ff-35da-449e-8d28-dee841f5a7ee" providerId="ADAL" clId="{B08ED8DA-B9D8-4608-A805-4F6C3068C909}" dt="2023-05-22T06:51:37.560" v="2799" actId="478"/>
          <ac:picMkLst>
            <pc:docMk/>
            <pc:sldMk cId="3111309523" sldId="835"/>
            <ac:picMk id="7" creationId="{6E83A567-7E05-99F8-4456-FD6A074A2D98}"/>
          </ac:picMkLst>
        </pc:picChg>
        <pc:picChg chg="add mod">
          <ac:chgData name="DaoTaoTin" userId="fd3010ff-35da-449e-8d28-dee841f5a7ee" providerId="ADAL" clId="{B08ED8DA-B9D8-4608-A805-4F6C3068C909}" dt="2023-05-22T06:51:49.126" v="2802"/>
          <ac:picMkLst>
            <pc:docMk/>
            <pc:sldMk cId="3111309523" sldId="835"/>
            <ac:picMk id="8" creationId="{6EA075E1-E753-E64A-14E9-FA367ADD8A76}"/>
          </ac:picMkLst>
        </pc:picChg>
      </pc:sldChg>
      <pc:sldChg chg="addSp delSp modSp add mod">
        <pc:chgData name="DaoTaoTin" userId="fd3010ff-35da-449e-8d28-dee841f5a7ee" providerId="ADAL" clId="{B08ED8DA-B9D8-4608-A805-4F6C3068C909}" dt="2023-05-22T06:57:55.969" v="3212" actId="2711"/>
        <pc:sldMkLst>
          <pc:docMk/>
          <pc:sldMk cId="895138304" sldId="836"/>
        </pc:sldMkLst>
        <pc:spChg chg="del">
          <ac:chgData name="DaoTaoTin" userId="fd3010ff-35da-449e-8d28-dee841f5a7ee" providerId="ADAL" clId="{B08ED8DA-B9D8-4608-A805-4F6C3068C909}" dt="2023-05-22T06:55:12.882" v="2861" actId="478"/>
          <ac:spMkLst>
            <pc:docMk/>
            <pc:sldMk cId="895138304" sldId="836"/>
            <ac:spMk id="2" creationId="{FCE31ABA-2B28-E671-B9A8-61E7DB057D6B}"/>
          </ac:spMkLst>
        </pc:spChg>
        <pc:spChg chg="add mod">
          <ac:chgData name="DaoTaoTin" userId="fd3010ff-35da-449e-8d28-dee841f5a7ee" providerId="ADAL" clId="{B08ED8DA-B9D8-4608-A805-4F6C3068C909}" dt="2023-05-22T06:57:34.428" v="3207" actId="255"/>
          <ac:spMkLst>
            <pc:docMk/>
            <pc:sldMk cId="895138304" sldId="836"/>
            <ac:spMk id="3" creationId="{8BFAB935-8CF8-072F-3CB2-9D7864D5E26A}"/>
          </ac:spMkLst>
        </pc:spChg>
        <pc:spChg chg="del mod">
          <ac:chgData name="DaoTaoTin" userId="fd3010ff-35da-449e-8d28-dee841f5a7ee" providerId="ADAL" clId="{B08ED8DA-B9D8-4608-A805-4F6C3068C909}" dt="2023-05-22T06:57:46.856" v="3210" actId="478"/>
          <ac:spMkLst>
            <pc:docMk/>
            <pc:sldMk cId="895138304" sldId="836"/>
            <ac:spMk id="4" creationId="{9EEA1246-DD24-7CFC-2399-34A0C98C734F}"/>
          </ac:spMkLst>
        </pc:spChg>
        <pc:spChg chg="add mod">
          <ac:chgData name="DaoTaoTin" userId="fd3010ff-35da-449e-8d28-dee841f5a7ee" providerId="ADAL" clId="{B08ED8DA-B9D8-4608-A805-4F6C3068C909}" dt="2023-05-22T06:57:55.969" v="3212" actId="2711"/>
          <ac:spMkLst>
            <pc:docMk/>
            <pc:sldMk cId="895138304" sldId="836"/>
            <ac:spMk id="5" creationId="{EBB41FE1-B5F3-9592-04A4-7BEC1C95487A}"/>
          </ac:spMkLst>
        </pc:spChg>
      </pc:sldChg>
      <pc:sldChg chg="addSp delSp modSp add mod ord modAnim">
        <pc:chgData name="DaoTaoTin" userId="fd3010ff-35da-449e-8d28-dee841f5a7ee" providerId="ADAL" clId="{B08ED8DA-B9D8-4608-A805-4F6C3068C909}" dt="2023-05-22T07:46:36.300" v="3831"/>
        <pc:sldMkLst>
          <pc:docMk/>
          <pc:sldMk cId="4162383726" sldId="837"/>
        </pc:sldMkLst>
        <pc:spChg chg="mod">
          <ac:chgData name="DaoTaoTin" userId="fd3010ff-35da-449e-8d28-dee841f5a7ee" providerId="ADAL" clId="{B08ED8DA-B9D8-4608-A805-4F6C3068C909}" dt="2023-05-22T07:09:50.361" v="3357"/>
          <ac:spMkLst>
            <pc:docMk/>
            <pc:sldMk cId="4162383726" sldId="837"/>
            <ac:spMk id="2" creationId="{FCE31ABA-2B28-E671-B9A8-61E7DB057D6B}"/>
          </ac:spMkLst>
        </pc:spChg>
        <pc:spChg chg="add del mod">
          <ac:chgData name="DaoTaoTin" userId="fd3010ff-35da-449e-8d28-dee841f5a7ee" providerId="ADAL" clId="{B08ED8DA-B9D8-4608-A805-4F6C3068C909}" dt="2023-05-22T07:09:54.488" v="3358" actId="478"/>
          <ac:spMkLst>
            <pc:docMk/>
            <pc:sldMk cId="4162383726" sldId="837"/>
            <ac:spMk id="7" creationId="{3EAB54BF-74D7-668D-E175-731753F7C72F}"/>
          </ac:spMkLst>
        </pc:spChg>
        <pc:spChg chg="add mod">
          <ac:chgData name="DaoTaoTin" userId="fd3010ff-35da-449e-8d28-dee841f5a7ee" providerId="ADAL" clId="{B08ED8DA-B9D8-4608-A805-4F6C3068C909}" dt="2023-05-22T07:45:37.417" v="3827" actId="1076"/>
          <ac:spMkLst>
            <pc:docMk/>
            <pc:sldMk cId="4162383726" sldId="837"/>
            <ac:spMk id="14" creationId="{9AB6AC53-BE07-CB91-2477-35F68D1FC7A3}"/>
          </ac:spMkLst>
        </pc:spChg>
        <pc:picChg chg="del">
          <ac:chgData name="DaoTaoTin" userId="fd3010ff-35da-449e-8d28-dee841f5a7ee" providerId="ADAL" clId="{B08ED8DA-B9D8-4608-A805-4F6C3068C909}" dt="2023-05-22T07:03:44.112" v="3288" actId="478"/>
          <ac:picMkLst>
            <pc:docMk/>
            <pc:sldMk cId="4162383726" sldId="837"/>
            <ac:picMk id="3" creationId="{E8DA8656-295A-E2B9-BCF4-F09874791A04}"/>
          </ac:picMkLst>
        </pc:picChg>
        <pc:picChg chg="del">
          <ac:chgData name="DaoTaoTin" userId="fd3010ff-35da-449e-8d28-dee841f5a7ee" providerId="ADAL" clId="{B08ED8DA-B9D8-4608-A805-4F6C3068C909}" dt="2023-05-22T07:03:44.112" v="3288" actId="478"/>
          <ac:picMkLst>
            <pc:docMk/>
            <pc:sldMk cId="4162383726" sldId="837"/>
            <ac:picMk id="4" creationId="{BD6648F2-AF07-3163-2995-3786F976E1F9}"/>
          </ac:picMkLst>
        </pc:picChg>
        <pc:picChg chg="del">
          <ac:chgData name="DaoTaoTin" userId="fd3010ff-35da-449e-8d28-dee841f5a7ee" providerId="ADAL" clId="{B08ED8DA-B9D8-4608-A805-4F6C3068C909}" dt="2023-05-22T07:03:44.112" v="3288" actId="478"/>
          <ac:picMkLst>
            <pc:docMk/>
            <pc:sldMk cId="4162383726" sldId="837"/>
            <ac:picMk id="5" creationId="{AFF4C0BF-A70F-EB29-7A6D-A5FDCCD8CE14}"/>
          </ac:picMkLst>
        </pc:picChg>
        <pc:picChg chg="del">
          <ac:chgData name="DaoTaoTin" userId="fd3010ff-35da-449e-8d28-dee841f5a7ee" providerId="ADAL" clId="{B08ED8DA-B9D8-4608-A805-4F6C3068C909}" dt="2023-05-22T07:03:44.112" v="3288" actId="478"/>
          <ac:picMkLst>
            <pc:docMk/>
            <pc:sldMk cId="4162383726" sldId="837"/>
            <ac:picMk id="6" creationId="{5B7B353E-00D9-FD25-1F61-B9A185161540}"/>
          </ac:picMkLst>
        </pc:picChg>
        <pc:picChg chg="del">
          <ac:chgData name="DaoTaoTin" userId="fd3010ff-35da-449e-8d28-dee841f5a7ee" providerId="ADAL" clId="{B08ED8DA-B9D8-4608-A805-4F6C3068C909}" dt="2023-05-22T07:03:44.112" v="3288" actId="478"/>
          <ac:picMkLst>
            <pc:docMk/>
            <pc:sldMk cId="4162383726" sldId="837"/>
            <ac:picMk id="8" creationId="{6EA075E1-E753-E64A-14E9-FA367ADD8A76}"/>
          </ac:picMkLst>
        </pc:picChg>
        <pc:picChg chg="add mod">
          <ac:chgData name="DaoTaoTin" userId="fd3010ff-35da-449e-8d28-dee841f5a7ee" providerId="ADAL" clId="{B08ED8DA-B9D8-4608-A805-4F6C3068C909}" dt="2023-05-22T07:44:41.557" v="3817" actId="1076"/>
          <ac:picMkLst>
            <pc:docMk/>
            <pc:sldMk cId="4162383726" sldId="837"/>
            <ac:picMk id="9" creationId="{7162BA04-AA6E-B747-4D96-31E361487AAF}"/>
          </ac:picMkLst>
        </pc:picChg>
        <pc:picChg chg="add mod">
          <ac:chgData name="DaoTaoTin" userId="fd3010ff-35da-449e-8d28-dee841f5a7ee" providerId="ADAL" clId="{B08ED8DA-B9D8-4608-A805-4F6C3068C909}" dt="2023-05-22T07:44:41.557" v="3817" actId="1076"/>
          <ac:picMkLst>
            <pc:docMk/>
            <pc:sldMk cId="4162383726" sldId="837"/>
            <ac:picMk id="10" creationId="{9414F657-328E-F66B-B156-F3F579F30ABC}"/>
          </ac:picMkLst>
        </pc:picChg>
        <pc:picChg chg="add mod">
          <ac:chgData name="DaoTaoTin" userId="fd3010ff-35da-449e-8d28-dee841f5a7ee" providerId="ADAL" clId="{B08ED8DA-B9D8-4608-A805-4F6C3068C909}" dt="2023-05-22T07:44:41.557" v="3817" actId="1076"/>
          <ac:picMkLst>
            <pc:docMk/>
            <pc:sldMk cId="4162383726" sldId="837"/>
            <ac:picMk id="11" creationId="{3CB768B3-6355-1F5D-9738-E96D4E12FF08}"/>
          </ac:picMkLst>
        </pc:picChg>
        <pc:picChg chg="add mod">
          <ac:chgData name="DaoTaoTin" userId="fd3010ff-35da-449e-8d28-dee841f5a7ee" providerId="ADAL" clId="{B08ED8DA-B9D8-4608-A805-4F6C3068C909}" dt="2023-05-22T07:44:41.557" v="3817" actId="1076"/>
          <ac:picMkLst>
            <pc:docMk/>
            <pc:sldMk cId="4162383726" sldId="837"/>
            <ac:picMk id="12" creationId="{7B42F614-83CA-56DF-73A1-E9599B7CC032}"/>
          </ac:picMkLst>
        </pc:picChg>
        <pc:picChg chg="add del mod">
          <ac:chgData name="DaoTaoTin" userId="fd3010ff-35da-449e-8d28-dee841f5a7ee" providerId="ADAL" clId="{B08ED8DA-B9D8-4608-A805-4F6C3068C909}" dt="2023-05-22T07:13:46.225" v="3522" actId="478"/>
          <ac:picMkLst>
            <pc:docMk/>
            <pc:sldMk cId="4162383726" sldId="837"/>
            <ac:picMk id="13" creationId="{E8FBE9CA-EC62-D835-6F7C-18EB93F7E7C8}"/>
          </ac:picMkLst>
        </pc:picChg>
      </pc:sldChg>
      <pc:sldChg chg="modSp add mod">
        <pc:chgData name="DaoTaoTin" userId="fd3010ff-35da-449e-8d28-dee841f5a7ee" providerId="ADAL" clId="{B08ED8DA-B9D8-4608-A805-4F6C3068C909}" dt="2023-05-22T07:49:00.685" v="4047" actId="20577"/>
        <pc:sldMkLst>
          <pc:docMk/>
          <pc:sldMk cId="675563769" sldId="838"/>
        </pc:sldMkLst>
        <pc:spChg chg="mod">
          <ac:chgData name="DaoTaoTin" userId="fd3010ff-35da-449e-8d28-dee841f5a7ee" providerId="ADAL" clId="{B08ED8DA-B9D8-4608-A805-4F6C3068C909}" dt="2023-05-22T07:49:00.685" v="4047" actId="20577"/>
          <ac:spMkLst>
            <pc:docMk/>
            <pc:sldMk cId="675563769" sldId="838"/>
            <ac:spMk id="4" creationId="{9EEA1246-DD24-7CFC-2399-34A0C98C734F}"/>
          </ac:spMkLst>
        </pc:spChg>
      </pc:sldChg>
      <pc:sldChg chg="delSp modSp add del mod ord">
        <pc:chgData name="DaoTaoTin" userId="fd3010ff-35da-449e-8d28-dee841f5a7ee" providerId="ADAL" clId="{B08ED8DA-B9D8-4608-A805-4F6C3068C909}" dt="2023-05-22T07:45:46.853" v="3828" actId="47"/>
        <pc:sldMkLst>
          <pc:docMk/>
          <pc:sldMk cId="3889850570" sldId="838"/>
        </pc:sldMkLst>
        <pc:spChg chg="mod">
          <ac:chgData name="DaoTaoTin" userId="fd3010ff-35da-449e-8d28-dee841f5a7ee" providerId="ADAL" clId="{B08ED8DA-B9D8-4608-A805-4F6C3068C909}" dt="2023-05-22T07:42:43.277" v="3527" actId="14100"/>
          <ac:spMkLst>
            <pc:docMk/>
            <pc:sldMk cId="3889850570" sldId="838"/>
            <ac:spMk id="3" creationId="{8BFAB935-8CF8-072F-3CB2-9D7864D5E26A}"/>
          </ac:spMkLst>
        </pc:spChg>
        <pc:spChg chg="del">
          <ac:chgData name="DaoTaoTin" userId="fd3010ff-35da-449e-8d28-dee841f5a7ee" providerId="ADAL" clId="{B08ED8DA-B9D8-4608-A805-4F6C3068C909}" dt="2023-05-22T07:10:45.057" v="3368" actId="478"/>
          <ac:spMkLst>
            <pc:docMk/>
            <pc:sldMk cId="3889850570" sldId="838"/>
            <ac:spMk id="5" creationId="{EBB41FE1-B5F3-9592-04A4-7BEC1C95487A}"/>
          </ac:spMkLst>
        </pc:spChg>
      </pc:sldChg>
      <pc:sldChg chg="addSp delSp modSp add mod ord modAnim">
        <pc:chgData name="DaoTaoTin" userId="fd3010ff-35da-449e-8d28-dee841f5a7ee" providerId="ADAL" clId="{B08ED8DA-B9D8-4608-A805-4F6C3068C909}" dt="2023-05-22T07:56:57.952" v="4078"/>
        <pc:sldMkLst>
          <pc:docMk/>
          <pc:sldMk cId="3769443032" sldId="839"/>
        </pc:sldMkLst>
        <pc:spChg chg="mod">
          <ac:chgData name="DaoTaoTin" userId="fd3010ff-35da-449e-8d28-dee841f5a7ee" providerId="ADAL" clId="{B08ED8DA-B9D8-4608-A805-4F6C3068C909}" dt="2023-05-22T07:56:26.982" v="4070" actId="113"/>
          <ac:spMkLst>
            <pc:docMk/>
            <pc:sldMk cId="3769443032" sldId="839"/>
            <ac:spMk id="2" creationId="{FCE31ABA-2B28-E671-B9A8-61E7DB057D6B}"/>
          </ac:spMkLst>
        </pc:spChg>
        <pc:spChg chg="del">
          <ac:chgData name="DaoTaoTin" userId="fd3010ff-35da-449e-8d28-dee841f5a7ee" providerId="ADAL" clId="{B08ED8DA-B9D8-4608-A805-4F6C3068C909}" dt="2023-05-22T07:56:29.189" v="4071" actId="478"/>
          <ac:spMkLst>
            <pc:docMk/>
            <pc:sldMk cId="3769443032" sldId="839"/>
            <ac:spMk id="14" creationId="{9AB6AC53-BE07-CB91-2477-35F68D1FC7A3}"/>
          </ac:spMkLst>
        </pc:spChg>
        <pc:grpChg chg="add mod">
          <ac:chgData name="DaoTaoTin" userId="fd3010ff-35da-449e-8d28-dee841f5a7ee" providerId="ADAL" clId="{B08ED8DA-B9D8-4608-A805-4F6C3068C909}" dt="2023-05-22T07:56:57.952" v="4078"/>
          <ac:grpSpMkLst>
            <pc:docMk/>
            <pc:sldMk cId="3769443032" sldId="839"/>
            <ac:grpSpMk id="3" creationId="{6EEC99A2-63A9-3489-E1B1-1A7E96CA8C05}"/>
          </ac:grpSpMkLst>
        </pc:grpChg>
        <pc:picChg chg="mod">
          <ac:chgData name="DaoTaoTin" userId="fd3010ff-35da-449e-8d28-dee841f5a7ee" providerId="ADAL" clId="{B08ED8DA-B9D8-4608-A805-4F6C3068C909}" dt="2023-05-22T07:56:57.952" v="4078"/>
          <ac:picMkLst>
            <pc:docMk/>
            <pc:sldMk cId="3769443032" sldId="839"/>
            <ac:picMk id="4" creationId="{0636C0B1-3816-5B67-7712-84D77249F6B2}"/>
          </ac:picMkLst>
        </pc:picChg>
        <pc:picChg chg="mod">
          <ac:chgData name="DaoTaoTin" userId="fd3010ff-35da-449e-8d28-dee841f5a7ee" providerId="ADAL" clId="{B08ED8DA-B9D8-4608-A805-4F6C3068C909}" dt="2023-05-22T07:56:57.952" v="4078"/>
          <ac:picMkLst>
            <pc:docMk/>
            <pc:sldMk cId="3769443032" sldId="839"/>
            <ac:picMk id="5" creationId="{B4C942EB-AC03-CEAF-8A6E-9120F8F01864}"/>
          </ac:picMkLst>
        </pc:picChg>
        <pc:picChg chg="mod">
          <ac:chgData name="DaoTaoTin" userId="fd3010ff-35da-449e-8d28-dee841f5a7ee" providerId="ADAL" clId="{B08ED8DA-B9D8-4608-A805-4F6C3068C909}" dt="2023-05-22T07:56:57.952" v="4078"/>
          <ac:picMkLst>
            <pc:docMk/>
            <pc:sldMk cId="3769443032" sldId="839"/>
            <ac:picMk id="6" creationId="{3C8F18EB-6E36-9880-E486-F000481ADDBE}"/>
          </ac:picMkLst>
        </pc:picChg>
        <pc:picChg chg="add mod">
          <ac:chgData name="DaoTaoTin" userId="fd3010ff-35da-449e-8d28-dee841f5a7ee" providerId="ADAL" clId="{B08ED8DA-B9D8-4608-A805-4F6C3068C909}" dt="2023-05-22T07:56:57.952" v="4078"/>
          <ac:picMkLst>
            <pc:docMk/>
            <pc:sldMk cId="3769443032" sldId="839"/>
            <ac:picMk id="7" creationId="{027DBB7D-53D8-9BC1-7D80-D3A361E32FE0}"/>
          </ac:picMkLst>
        </pc:picChg>
        <pc:picChg chg="add mod">
          <ac:chgData name="DaoTaoTin" userId="fd3010ff-35da-449e-8d28-dee841f5a7ee" providerId="ADAL" clId="{B08ED8DA-B9D8-4608-A805-4F6C3068C909}" dt="2023-05-22T07:56:57.952" v="4078"/>
          <ac:picMkLst>
            <pc:docMk/>
            <pc:sldMk cId="3769443032" sldId="839"/>
            <ac:picMk id="8" creationId="{7C7D8863-57B2-6B26-79ED-BA2540A2C6CF}"/>
          </ac:picMkLst>
        </pc:picChg>
        <pc:picChg chg="del">
          <ac:chgData name="DaoTaoTin" userId="fd3010ff-35da-449e-8d28-dee841f5a7ee" providerId="ADAL" clId="{B08ED8DA-B9D8-4608-A805-4F6C3068C909}" dt="2023-05-22T07:56:29.804" v="4072" actId="478"/>
          <ac:picMkLst>
            <pc:docMk/>
            <pc:sldMk cId="3769443032" sldId="839"/>
            <ac:picMk id="9" creationId="{7162BA04-AA6E-B747-4D96-31E361487AAF}"/>
          </ac:picMkLst>
        </pc:picChg>
        <pc:picChg chg="del">
          <ac:chgData name="DaoTaoTin" userId="fd3010ff-35da-449e-8d28-dee841f5a7ee" providerId="ADAL" clId="{B08ED8DA-B9D8-4608-A805-4F6C3068C909}" dt="2023-05-22T07:56:42.246" v="4073" actId="478"/>
          <ac:picMkLst>
            <pc:docMk/>
            <pc:sldMk cId="3769443032" sldId="839"/>
            <ac:picMk id="10" creationId="{9414F657-328E-F66B-B156-F3F579F30ABC}"/>
          </ac:picMkLst>
        </pc:picChg>
        <pc:picChg chg="del">
          <ac:chgData name="DaoTaoTin" userId="fd3010ff-35da-449e-8d28-dee841f5a7ee" providerId="ADAL" clId="{B08ED8DA-B9D8-4608-A805-4F6C3068C909}" dt="2023-05-22T07:56:42.246" v="4073" actId="478"/>
          <ac:picMkLst>
            <pc:docMk/>
            <pc:sldMk cId="3769443032" sldId="839"/>
            <ac:picMk id="11" creationId="{3CB768B3-6355-1F5D-9738-E96D4E12FF08}"/>
          </ac:picMkLst>
        </pc:picChg>
        <pc:picChg chg="del">
          <ac:chgData name="DaoTaoTin" userId="fd3010ff-35da-449e-8d28-dee841f5a7ee" providerId="ADAL" clId="{B08ED8DA-B9D8-4608-A805-4F6C3068C909}" dt="2023-05-22T07:56:42.246" v="4073" actId="478"/>
          <ac:picMkLst>
            <pc:docMk/>
            <pc:sldMk cId="3769443032" sldId="839"/>
            <ac:picMk id="12" creationId="{7B42F614-83CA-56DF-73A1-E9599B7CC032}"/>
          </ac:picMkLst>
        </pc:picChg>
      </pc:sldChg>
      <pc:sldChg chg="modSp add mod ord">
        <pc:chgData name="DaoTaoTin" userId="fd3010ff-35da-449e-8d28-dee841f5a7ee" providerId="ADAL" clId="{B08ED8DA-B9D8-4608-A805-4F6C3068C909}" dt="2023-05-22T07:58:25.626" v="4138" actId="20577"/>
        <pc:sldMkLst>
          <pc:docMk/>
          <pc:sldMk cId="3827387461" sldId="840"/>
        </pc:sldMkLst>
        <pc:spChg chg="mod">
          <ac:chgData name="DaoTaoTin" userId="fd3010ff-35da-449e-8d28-dee841f5a7ee" providerId="ADAL" clId="{B08ED8DA-B9D8-4608-A805-4F6C3068C909}" dt="2023-05-22T07:58:25.626" v="4138" actId="20577"/>
          <ac:spMkLst>
            <pc:docMk/>
            <pc:sldMk cId="3827387461" sldId="840"/>
            <ac:spMk id="4" creationId="{9EEA1246-DD24-7CFC-2399-34A0C98C734F}"/>
          </ac:spMkLst>
        </pc:spChg>
      </pc:sldChg>
      <pc:sldMasterChg chg="del delSldLayout">
        <pc:chgData name="DaoTaoTin" userId="fd3010ff-35da-449e-8d28-dee841f5a7ee" providerId="ADAL" clId="{B08ED8DA-B9D8-4608-A805-4F6C3068C909}" dt="2023-05-22T02:28:19.901" v="143" actId="47"/>
        <pc:sldMasterMkLst>
          <pc:docMk/>
          <pc:sldMasterMk cId="1022306375" sldId="2147483759"/>
        </pc:sldMasterMkLst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3397796712" sldId="2147483760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3400169367" sldId="2147483761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2937574464" sldId="2147483762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1586916976" sldId="2147483763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741210192" sldId="2147483764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2541796614" sldId="2147483765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1374261122" sldId="2147483766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1811005198" sldId="2147483767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3543517095" sldId="2147483768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192064740" sldId="2147483769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1829885412" sldId="2147483770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7:57:04.903" v="4079" actId="47"/>
        <pc:sldMasterMkLst>
          <pc:docMk/>
          <pc:sldMasterMk cId="237111319" sldId="2147483771"/>
        </pc:sldMasterMkLst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945222412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848845563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1783964526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1415866744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846532199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1384739127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3248457508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1385929169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2897663415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2894158369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952044494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535738911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2520189017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4:18:54.156" v="1859" actId="47"/>
        <pc:sldMasterMkLst>
          <pc:docMk/>
          <pc:sldMasterMk cId="515292029" sldId="2147483771"/>
        </pc:sldMasterMkLst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64538950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3164206403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208737139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1548258121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2725884430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691415191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733236008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3417011496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4244703179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3433034821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4176339647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3345395249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335725304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4:35:09.595" v="2088" actId="47"/>
        <pc:sldMasterMkLst>
          <pc:docMk/>
          <pc:sldMasterMk cId="925093646" sldId="2147483771"/>
        </pc:sldMasterMkLst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2126510347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3292641559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2359519969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1330280247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3716672910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4263642613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822927217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2005511534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2150027142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3459293268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3001954028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4230327264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2290252669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4:17:15.290" v="1833" actId="47"/>
        <pc:sldMasterMkLst>
          <pc:docMk/>
          <pc:sldMasterMk cId="2826395125" sldId="2147483771"/>
        </pc:sldMasterMkLst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2039236019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2237987427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2081355315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733880276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342009377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4235963738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3453515326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3389218402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2629140547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2384008144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2750733930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910841116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1328574328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3:56:24.181" v="1393" actId="47"/>
        <pc:sldMasterMkLst>
          <pc:docMk/>
          <pc:sldMasterMk cId="2863389993" sldId="2147483771"/>
        </pc:sldMasterMkLst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4023762778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1132145711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2596030413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3518773852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1464136962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1058965202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3294831913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1483857102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2709751643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1287854275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2559675915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2956929969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2900058800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6:53:23.247" v="2859" actId="47"/>
        <pc:sldMasterMkLst>
          <pc:docMk/>
          <pc:sldMasterMk cId="3031418258" sldId="2147483771"/>
        </pc:sldMasterMkLst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2004774305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3179547830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2095384142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4035335664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3067329935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2683485108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471875481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2524510771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1936920641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288937708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2153085562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3456438961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1210736120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4:13:58.180" v="1726" actId="47"/>
        <pc:sldMasterMkLst>
          <pc:docMk/>
          <pc:sldMasterMk cId="3524348451" sldId="2147483771"/>
        </pc:sldMasterMkLst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037597908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048418125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259393024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2612939951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294695332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1651779022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737868169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2063439173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1829658149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637298450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129266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1894787929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38230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7:10:35.672" v="3364" actId="47"/>
        <pc:sldMasterMkLst>
          <pc:docMk/>
          <pc:sldMasterMk cId="3744905615" sldId="2147483771"/>
        </pc:sldMasterMkLst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3852515860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944687952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4262844216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1615241296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3533667607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2895049999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4160988356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764324531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3862487446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1645926348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1779244606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2643012944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2920914257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4:03:16.429" v="1633" actId="47"/>
        <pc:sldMasterMkLst>
          <pc:docMk/>
          <pc:sldMasterMk cId="3942758603" sldId="2147483771"/>
        </pc:sldMasterMkLst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787685434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2299196213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506234749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2983478859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390121871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2492873050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345099467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3554251185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3921824414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513882751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1177165341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2873207957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7542707" sldId="2147483784"/>
          </pc:sldLayoutMkLst>
        </pc:sldLayoutChg>
      </pc:sldMasterChg>
    </pc:docChg>
  </pc:docChgLst>
  <pc:docChgLst>
    <pc:chgData name="DaoTaoTin" userId="fd3010ff-35da-449e-8d28-dee841f5a7ee" providerId="ADAL" clId="{23388F39-A8D1-49DC-9A43-C70414DDE3A3}"/>
    <pc:docChg chg="modSld">
      <pc:chgData name="DaoTaoTin" userId="fd3010ff-35da-449e-8d28-dee841f5a7ee" providerId="ADAL" clId="{23388F39-A8D1-49DC-9A43-C70414DDE3A3}" dt="2023-06-13T07:25:35.678" v="7" actId="20577"/>
      <pc:docMkLst>
        <pc:docMk/>
      </pc:docMkLst>
      <pc:sldChg chg="modSp mod">
        <pc:chgData name="DaoTaoTin" userId="fd3010ff-35da-449e-8d28-dee841f5a7ee" providerId="ADAL" clId="{23388F39-A8D1-49DC-9A43-C70414DDE3A3}" dt="2023-06-13T07:25:35.678" v="7" actId="20577"/>
        <pc:sldMkLst>
          <pc:docMk/>
          <pc:sldMk cId="189004535" sldId="817"/>
        </pc:sldMkLst>
        <pc:spChg chg="mod">
          <ac:chgData name="DaoTaoTin" userId="fd3010ff-35da-449e-8d28-dee841f5a7ee" providerId="ADAL" clId="{23388F39-A8D1-49DC-9A43-C70414DDE3A3}" dt="2023-06-13T07:25:35.678" v="7" actId="20577"/>
          <ac:spMkLst>
            <pc:docMk/>
            <pc:sldMk cId="189004535" sldId="817"/>
            <ac:spMk id="2" creationId="{A08A8162-6741-95A8-C65D-4CDE871F3B64}"/>
          </ac:spMkLst>
        </pc:spChg>
      </pc:sldChg>
    </pc:docChg>
  </pc:docChgLst>
  <pc:docChgLst>
    <pc:chgData name="DaoTaoTin" userId="6d21468e-647c-4f84-8156-117b4a782e40" providerId="ADAL" clId="{5A28C204-280C-40E2-ABF3-926CD09D164E}"/>
    <pc:docChg chg="undo custSel addSld delSld modSld sldOrd modSection">
      <pc:chgData name="DaoTaoTin" userId="6d21468e-647c-4f84-8156-117b4a782e40" providerId="ADAL" clId="{5A28C204-280C-40E2-ABF3-926CD09D164E}" dt="2023-12-07T09:25:27.053" v="1112" actId="478"/>
      <pc:docMkLst>
        <pc:docMk/>
      </pc:docMkLst>
      <pc:sldChg chg="addSp delSp modSp mod">
        <pc:chgData name="DaoTaoTin" userId="6d21468e-647c-4f84-8156-117b4a782e40" providerId="ADAL" clId="{5A28C204-280C-40E2-ABF3-926CD09D164E}" dt="2023-12-07T08:32:43.230" v="751" actId="732"/>
        <pc:sldMkLst>
          <pc:docMk/>
          <pc:sldMk cId="4218675276" sldId="819"/>
        </pc:sldMkLst>
        <pc:picChg chg="add del mod ord">
          <ac:chgData name="DaoTaoTin" userId="6d21468e-647c-4f84-8156-117b4a782e40" providerId="ADAL" clId="{5A28C204-280C-40E2-ABF3-926CD09D164E}" dt="2023-12-07T08:10:02.648" v="489"/>
          <ac:picMkLst>
            <pc:docMk/>
            <pc:sldMk cId="4218675276" sldId="819"/>
            <ac:picMk id="2" creationId="{0A32A7B4-76DA-35CC-46B5-6D4E089477B9}"/>
          </ac:picMkLst>
        </pc:picChg>
        <pc:picChg chg="mod modCrop">
          <ac:chgData name="DaoTaoTin" userId="6d21468e-647c-4f84-8156-117b4a782e40" providerId="ADAL" clId="{5A28C204-280C-40E2-ABF3-926CD09D164E}" dt="2023-12-07T08:32:43.230" v="751" actId="732"/>
          <ac:picMkLst>
            <pc:docMk/>
            <pc:sldMk cId="4218675276" sldId="819"/>
            <ac:picMk id="3" creationId="{90D161A7-AB4C-F408-5E86-8A4D4725E400}"/>
          </ac:picMkLst>
        </pc:picChg>
        <pc:picChg chg="add del mod ord">
          <ac:chgData name="DaoTaoTin" userId="6d21468e-647c-4f84-8156-117b4a782e40" providerId="ADAL" clId="{5A28C204-280C-40E2-ABF3-926CD09D164E}" dt="2023-12-07T08:10:02.648" v="489"/>
          <ac:picMkLst>
            <pc:docMk/>
            <pc:sldMk cId="4218675276" sldId="819"/>
            <ac:picMk id="4" creationId="{60D723D4-F99C-34E1-3AB1-DB6EFDCA9BE9}"/>
          </ac:picMkLst>
        </pc:picChg>
      </pc:sldChg>
      <pc:sldChg chg="modSp mod">
        <pc:chgData name="DaoTaoTin" userId="6d21468e-647c-4f84-8156-117b4a782e40" providerId="ADAL" clId="{5A28C204-280C-40E2-ABF3-926CD09D164E}" dt="2023-12-07T09:07:44.450" v="1064" actId="20577"/>
        <pc:sldMkLst>
          <pc:docMk/>
          <pc:sldMk cId="2987805038" sldId="2563"/>
        </pc:sldMkLst>
        <pc:spChg chg="mod">
          <ac:chgData name="DaoTaoTin" userId="6d21468e-647c-4f84-8156-117b4a782e40" providerId="ADAL" clId="{5A28C204-280C-40E2-ABF3-926CD09D164E}" dt="2023-12-07T09:07:44.450" v="1064" actId="20577"/>
          <ac:spMkLst>
            <pc:docMk/>
            <pc:sldMk cId="2987805038" sldId="2563"/>
            <ac:spMk id="3" creationId="{28947BE1-257F-665D-DCEA-00DA82BE00E7}"/>
          </ac:spMkLst>
        </pc:spChg>
        <pc:spChg chg="mod">
          <ac:chgData name="DaoTaoTin" userId="6d21468e-647c-4f84-8156-117b4a782e40" providerId="ADAL" clId="{5A28C204-280C-40E2-ABF3-926CD09D164E}" dt="2023-12-07T07:38:11.562" v="87" actId="20577"/>
          <ac:spMkLst>
            <pc:docMk/>
            <pc:sldMk cId="2987805038" sldId="2563"/>
            <ac:spMk id="4" creationId="{A4565B6D-EDFD-7717-6434-ABDA736E12C7}"/>
          </ac:spMkLst>
        </pc:spChg>
        <pc:spChg chg="mod">
          <ac:chgData name="DaoTaoTin" userId="6d21468e-647c-4f84-8156-117b4a782e40" providerId="ADAL" clId="{5A28C204-280C-40E2-ABF3-926CD09D164E}" dt="2023-12-07T07:37:57.676" v="62"/>
          <ac:spMkLst>
            <pc:docMk/>
            <pc:sldMk cId="2987805038" sldId="2563"/>
            <ac:spMk id="6" creationId="{2D179CC8-272C-43FD-04E9-F9A671328AF6}"/>
          </ac:spMkLst>
        </pc:spChg>
        <pc:spChg chg="mod">
          <ac:chgData name="DaoTaoTin" userId="6d21468e-647c-4f84-8156-117b4a782e40" providerId="ADAL" clId="{5A28C204-280C-40E2-ABF3-926CD09D164E}" dt="2023-12-07T07:38:08.298" v="80"/>
          <ac:spMkLst>
            <pc:docMk/>
            <pc:sldMk cId="2987805038" sldId="2563"/>
            <ac:spMk id="7" creationId="{32F21BF5-8750-7D33-2AA7-E4472D3448C5}"/>
          </ac:spMkLst>
        </pc:spChg>
      </pc:sldChg>
      <pc:sldChg chg="modSp mod">
        <pc:chgData name="DaoTaoTin" userId="6d21468e-647c-4f84-8156-117b4a782e40" providerId="ADAL" clId="{5A28C204-280C-40E2-ABF3-926CD09D164E}" dt="2023-12-07T09:23:59.084" v="1101"/>
        <pc:sldMkLst>
          <pc:docMk/>
          <pc:sldMk cId="1271480896" sldId="2564"/>
        </pc:sldMkLst>
        <pc:spChg chg="mod">
          <ac:chgData name="DaoTaoTin" userId="6d21468e-647c-4f84-8156-117b4a782e40" providerId="ADAL" clId="{5A28C204-280C-40E2-ABF3-926CD09D164E}" dt="2023-12-07T07:44:23.461" v="126" actId="20577"/>
          <ac:spMkLst>
            <pc:docMk/>
            <pc:sldMk cId="1271480896" sldId="2564"/>
            <ac:spMk id="2" creationId="{FFC4F6FE-95BD-8C24-080F-5850340D9948}"/>
          </ac:spMkLst>
        </pc:spChg>
        <pc:picChg chg="mod">
          <ac:chgData name="DaoTaoTin" userId="6d21468e-647c-4f84-8156-117b4a782e40" providerId="ADAL" clId="{5A28C204-280C-40E2-ABF3-926CD09D164E}" dt="2023-12-07T09:23:59.084" v="1101"/>
          <ac:picMkLst>
            <pc:docMk/>
            <pc:sldMk cId="1271480896" sldId="2564"/>
            <ac:picMk id="10" creationId="{483D67D7-1C46-AC8A-65F9-83FAC7428E6B}"/>
          </ac:picMkLst>
        </pc:picChg>
      </pc:sldChg>
      <pc:sldChg chg="modSp mod">
        <pc:chgData name="DaoTaoTin" userId="6d21468e-647c-4f84-8156-117b4a782e40" providerId="ADAL" clId="{5A28C204-280C-40E2-ABF3-926CD09D164E}" dt="2023-12-07T09:01:51.918" v="1051" actId="20577"/>
        <pc:sldMkLst>
          <pc:docMk/>
          <pc:sldMk cId="3828882150" sldId="2568"/>
        </pc:sldMkLst>
        <pc:spChg chg="mod">
          <ac:chgData name="DaoTaoTin" userId="6d21468e-647c-4f84-8156-117b4a782e40" providerId="ADAL" clId="{5A28C204-280C-40E2-ABF3-926CD09D164E}" dt="2023-12-07T09:01:51.918" v="1051" actId="20577"/>
          <ac:spMkLst>
            <pc:docMk/>
            <pc:sldMk cId="3828882150" sldId="2568"/>
            <ac:spMk id="2" creationId="{FFC4F6FE-95BD-8C24-080F-5850340D9948}"/>
          </ac:spMkLst>
        </pc:spChg>
      </pc:sldChg>
      <pc:sldChg chg="modSp mod ord">
        <pc:chgData name="DaoTaoTin" userId="6d21468e-647c-4f84-8156-117b4a782e40" providerId="ADAL" clId="{5A28C204-280C-40E2-ABF3-926CD09D164E}" dt="2023-12-07T09:10:10.900" v="1082" actId="20577"/>
        <pc:sldMkLst>
          <pc:docMk/>
          <pc:sldMk cId="3521239973" sldId="2590"/>
        </pc:sldMkLst>
        <pc:spChg chg="mod">
          <ac:chgData name="DaoTaoTin" userId="6d21468e-647c-4f84-8156-117b4a782e40" providerId="ADAL" clId="{5A28C204-280C-40E2-ABF3-926CD09D164E}" dt="2023-12-07T09:01:44.782" v="1043" actId="20577"/>
          <ac:spMkLst>
            <pc:docMk/>
            <pc:sldMk cId="3521239973" sldId="2590"/>
            <ac:spMk id="2" creationId="{FFC4F6FE-95BD-8C24-080F-5850340D9948}"/>
          </ac:spMkLst>
        </pc:spChg>
        <pc:spChg chg="mod">
          <ac:chgData name="DaoTaoTin" userId="6d21468e-647c-4f84-8156-117b4a782e40" providerId="ADAL" clId="{5A28C204-280C-40E2-ABF3-926CD09D164E}" dt="2023-12-07T09:10:10.900" v="1082" actId="20577"/>
          <ac:spMkLst>
            <pc:docMk/>
            <pc:sldMk cId="3521239973" sldId="2590"/>
            <ac:spMk id="13" creationId="{E2439872-241B-403C-85B6-0A05F1B821A0}"/>
          </ac:spMkLst>
        </pc:spChg>
      </pc:sldChg>
      <pc:sldChg chg="modSp mod ord">
        <pc:chgData name="DaoTaoTin" userId="6d21468e-647c-4f84-8156-117b4a782e40" providerId="ADAL" clId="{5A28C204-280C-40E2-ABF3-926CD09D164E}" dt="2023-12-07T09:01:27.030" v="1032" actId="20577"/>
        <pc:sldMkLst>
          <pc:docMk/>
          <pc:sldMk cId="753027136" sldId="2591"/>
        </pc:sldMkLst>
        <pc:spChg chg="mod">
          <ac:chgData name="DaoTaoTin" userId="6d21468e-647c-4f84-8156-117b4a782e40" providerId="ADAL" clId="{5A28C204-280C-40E2-ABF3-926CD09D164E}" dt="2023-12-07T09:01:27.030" v="1032" actId="20577"/>
          <ac:spMkLst>
            <pc:docMk/>
            <pc:sldMk cId="753027136" sldId="2591"/>
            <ac:spMk id="2" creationId="{FFC4F6FE-95BD-8C24-080F-5850340D9948}"/>
          </ac:spMkLst>
        </pc:spChg>
      </pc:sldChg>
      <pc:sldChg chg="addSp delSp modSp mod delAnim modAnim">
        <pc:chgData name="DaoTaoTin" userId="6d21468e-647c-4f84-8156-117b4a782e40" providerId="ADAL" clId="{5A28C204-280C-40E2-ABF3-926CD09D164E}" dt="2023-12-07T09:20:55.287" v="1098"/>
        <pc:sldMkLst>
          <pc:docMk/>
          <pc:sldMk cId="2118259466" sldId="2593"/>
        </pc:sldMkLst>
        <pc:spChg chg="add mod">
          <ac:chgData name="DaoTaoTin" userId="6d21468e-647c-4f84-8156-117b4a782e40" providerId="ADAL" clId="{5A28C204-280C-40E2-ABF3-926CD09D164E}" dt="2023-12-07T08:06:50.152" v="432" actId="12788"/>
          <ac:spMkLst>
            <pc:docMk/>
            <pc:sldMk cId="2118259466" sldId="2593"/>
            <ac:spMk id="5" creationId="{35A573F2-89F8-D593-F8A8-1A26A06AEC87}"/>
          </ac:spMkLst>
        </pc:spChg>
        <pc:spChg chg="add mod">
          <ac:chgData name="DaoTaoTin" userId="6d21468e-647c-4f84-8156-117b4a782e40" providerId="ADAL" clId="{5A28C204-280C-40E2-ABF3-926CD09D164E}" dt="2023-12-07T08:08:26.067" v="467" actId="2711"/>
          <ac:spMkLst>
            <pc:docMk/>
            <pc:sldMk cId="2118259466" sldId="2593"/>
            <ac:spMk id="6" creationId="{6C811D54-5B83-0D16-EF8D-4C46D0885666}"/>
          </ac:spMkLst>
        </pc:spChg>
        <pc:spChg chg="add mod">
          <ac:chgData name="DaoTaoTin" userId="6d21468e-647c-4f84-8156-117b4a782e40" providerId="ADAL" clId="{5A28C204-280C-40E2-ABF3-926CD09D164E}" dt="2023-12-07T08:06:44.011" v="430" actId="12788"/>
          <ac:spMkLst>
            <pc:docMk/>
            <pc:sldMk cId="2118259466" sldId="2593"/>
            <ac:spMk id="7" creationId="{5A1D3F28-C42E-0EFF-8078-9C7B6212EEBD}"/>
          </ac:spMkLst>
        </pc:spChg>
        <pc:spChg chg="add mod">
          <ac:chgData name="DaoTaoTin" userId="6d21468e-647c-4f84-8156-117b4a782e40" providerId="ADAL" clId="{5A28C204-280C-40E2-ABF3-926CD09D164E}" dt="2023-12-07T08:08:26.067" v="467" actId="2711"/>
          <ac:spMkLst>
            <pc:docMk/>
            <pc:sldMk cId="2118259466" sldId="2593"/>
            <ac:spMk id="8" creationId="{B94D83CA-5744-101E-3BCD-0A0FA77B929D}"/>
          </ac:spMkLst>
        </pc:spChg>
        <pc:spChg chg="add mod">
          <ac:chgData name="DaoTaoTin" userId="6d21468e-647c-4f84-8156-117b4a782e40" providerId="ADAL" clId="{5A28C204-280C-40E2-ABF3-926CD09D164E}" dt="2023-12-07T08:06:50.152" v="432" actId="12788"/>
          <ac:spMkLst>
            <pc:docMk/>
            <pc:sldMk cId="2118259466" sldId="2593"/>
            <ac:spMk id="9" creationId="{2792C37C-1EDE-49BC-1DFF-8CF80468983E}"/>
          </ac:spMkLst>
        </pc:spChg>
        <pc:spChg chg="add mod">
          <ac:chgData name="DaoTaoTin" userId="6d21468e-647c-4f84-8156-117b4a782e40" providerId="ADAL" clId="{5A28C204-280C-40E2-ABF3-926CD09D164E}" dt="2023-12-07T08:08:26.067" v="467" actId="2711"/>
          <ac:spMkLst>
            <pc:docMk/>
            <pc:sldMk cId="2118259466" sldId="2593"/>
            <ac:spMk id="10" creationId="{E5644DDB-0090-1DFF-A4B8-654E908AB3B5}"/>
          </ac:spMkLst>
        </pc:spChg>
        <pc:spChg chg="add mod">
          <ac:chgData name="DaoTaoTin" userId="6d21468e-647c-4f84-8156-117b4a782e40" providerId="ADAL" clId="{5A28C204-280C-40E2-ABF3-926CD09D164E}" dt="2023-12-07T08:06:44.011" v="430" actId="12788"/>
          <ac:spMkLst>
            <pc:docMk/>
            <pc:sldMk cId="2118259466" sldId="2593"/>
            <ac:spMk id="11" creationId="{F2367370-4A3E-4B31-E2B6-0B345F67D3FE}"/>
          </ac:spMkLst>
        </pc:spChg>
        <pc:spChg chg="add mod">
          <ac:chgData name="DaoTaoTin" userId="6d21468e-647c-4f84-8156-117b4a782e40" providerId="ADAL" clId="{5A28C204-280C-40E2-ABF3-926CD09D164E}" dt="2023-12-07T08:08:26.067" v="467" actId="2711"/>
          <ac:spMkLst>
            <pc:docMk/>
            <pc:sldMk cId="2118259466" sldId="2593"/>
            <ac:spMk id="12" creationId="{3DD0822B-BA33-1F5D-9ED7-0A8EAFEFBAF7}"/>
          </ac:spMkLst>
        </pc:spChg>
        <pc:spChg chg="add mod">
          <ac:chgData name="DaoTaoTin" userId="6d21468e-647c-4f84-8156-117b4a782e40" providerId="ADAL" clId="{5A28C204-280C-40E2-ABF3-926CD09D164E}" dt="2023-12-07T08:06:50.152" v="432" actId="12788"/>
          <ac:spMkLst>
            <pc:docMk/>
            <pc:sldMk cId="2118259466" sldId="2593"/>
            <ac:spMk id="13" creationId="{264A3665-364F-60AC-4F0B-F26F394406E6}"/>
          </ac:spMkLst>
        </pc:spChg>
        <pc:spChg chg="add mod">
          <ac:chgData name="DaoTaoTin" userId="6d21468e-647c-4f84-8156-117b4a782e40" providerId="ADAL" clId="{5A28C204-280C-40E2-ABF3-926CD09D164E}" dt="2023-12-07T08:08:26.067" v="467" actId="2711"/>
          <ac:spMkLst>
            <pc:docMk/>
            <pc:sldMk cId="2118259466" sldId="2593"/>
            <ac:spMk id="14" creationId="{41960B84-1F55-3621-6F62-9F0D2730BB16}"/>
          </ac:spMkLst>
        </pc:spChg>
        <pc:spChg chg="add mod">
          <ac:chgData name="DaoTaoTin" userId="6d21468e-647c-4f84-8156-117b4a782e40" providerId="ADAL" clId="{5A28C204-280C-40E2-ABF3-926CD09D164E}" dt="2023-12-07T08:06:44.011" v="430" actId="12788"/>
          <ac:spMkLst>
            <pc:docMk/>
            <pc:sldMk cId="2118259466" sldId="2593"/>
            <ac:spMk id="15" creationId="{D6A8B96D-40ED-99D3-1752-E27E3F2528ED}"/>
          </ac:spMkLst>
        </pc:spChg>
        <pc:spChg chg="add mod">
          <ac:chgData name="DaoTaoTin" userId="6d21468e-647c-4f84-8156-117b4a782e40" providerId="ADAL" clId="{5A28C204-280C-40E2-ABF3-926CD09D164E}" dt="2023-12-07T08:08:26.067" v="467" actId="2711"/>
          <ac:spMkLst>
            <pc:docMk/>
            <pc:sldMk cId="2118259466" sldId="2593"/>
            <ac:spMk id="16" creationId="{27600BDF-741C-4402-AC30-A2529FE54E3D}"/>
          </ac:spMkLst>
        </pc:spChg>
        <pc:spChg chg="mod">
          <ac:chgData name="DaoTaoTin" userId="6d21468e-647c-4f84-8156-117b4a782e40" providerId="ADAL" clId="{5A28C204-280C-40E2-ABF3-926CD09D164E}" dt="2023-12-07T07:47:10.168" v="335" actId="20577"/>
          <ac:spMkLst>
            <pc:docMk/>
            <pc:sldMk cId="2118259466" sldId="2593"/>
            <ac:spMk id="29" creationId="{3182E26A-FB71-F3E0-2E06-350496562B9A}"/>
          </ac:spMkLst>
        </pc:spChg>
        <pc:picChg chg="del">
          <ac:chgData name="DaoTaoTin" userId="6d21468e-647c-4f84-8156-117b4a782e40" providerId="ADAL" clId="{5A28C204-280C-40E2-ABF3-926CD09D164E}" dt="2023-12-07T07:47:12.827" v="336" actId="478"/>
          <ac:picMkLst>
            <pc:docMk/>
            <pc:sldMk cId="2118259466" sldId="2593"/>
            <ac:picMk id="2" creationId="{45698103-9A6C-9547-B93C-883E25AAF890}"/>
          </ac:picMkLst>
        </pc:picChg>
        <pc:picChg chg="add mod">
          <ac:chgData name="DaoTaoTin" userId="6d21468e-647c-4f84-8156-117b4a782e40" providerId="ADAL" clId="{5A28C204-280C-40E2-ABF3-926CD09D164E}" dt="2023-12-07T09:20:55.287" v="1098"/>
          <ac:picMkLst>
            <pc:docMk/>
            <pc:sldMk cId="2118259466" sldId="2593"/>
            <ac:picMk id="3" creationId="{244764D6-E21D-C9DB-E67C-F5377B25E757}"/>
          </ac:picMkLst>
        </pc:picChg>
        <pc:picChg chg="add mod">
          <ac:chgData name="DaoTaoTin" userId="6d21468e-647c-4f84-8156-117b4a782e40" providerId="ADAL" clId="{5A28C204-280C-40E2-ABF3-926CD09D164E}" dt="2023-12-07T09:20:39.421" v="1097"/>
          <ac:picMkLst>
            <pc:docMk/>
            <pc:sldMk cId="2118259466" sldId="2593"/>
            <ac:picMk id="4" creationId="{0FC2F4F1-E28F-93E7-20F8-50ACE41CA5F1}"/>
          </ac:picMkLst>
        </pc:picChg>
      </pc:sldChg>
      <pc:sldChg chg="modSp mod">
        <pc:chgData name="DaoTaoTin" userId="6d21468e-647c-4f84-8156-117b4a782e40" providerId="ADAL" clId="{5A28C204-280C-40E2-ABF3-926CD09D164E}" dt="2023-12-07T08:33:12.116" v="753" actId="732"/>
        <pc:sldMkLst>
          <pc:docMk/>
          <pc:sldMk cId="1261286031" sldId="2595"/>
        </pc:sldMkLst>
        <pc:picChg chg="mod modCrop">
          <ac:chgData name="DaoTaoTin" userId="6d21468e-647c-4f84-8156-117b4a782e40" providerId="ADAL" clId="{5A28C204-280C-40E2-ABF3-926CD09D164E}" dt="2023-12-07T08:33:12.116" v="753" actId="732"/>
          <ac:picMkLst>
            <pc:docMk/>
            <pc:sldMk cId="1261286031" sldId="2595"/>
            <ac:picMk id="2" creationId="{F5D6CF22-7D3A-04B1-37F2-8CEE76DE7CEE}"/>
          </ac:picMkLst>
        </pc:picChg>
      </pc:sldChg>
      <pc:sldChg chg="addSp delSp modSp mod delAnim">
        <pc:chgData name="DaoTaoTin" userId="6d21468e-647c-4f84-8156-117b4a782e40" providerId="ADAL" clId="{5A28C204-280C-40E2-ABF3-926CD09D164E}" dt="2023-12-07T09:25:27.053" v="1112" actId="478"/>
        <pc:sldMkLst>
          <pc:docMk/>
          <pc:sldMk cId="3573510832" sldId="2596"/>
        </pc:sldMkLst>
        <pc:spChg chg="add mod">
          <ac:chgData name="DaoTaoTin" userId="6d21468e-647c-4f84-8156-117b4a782e40" providerId="ADAL" clId="{5A28C204-280C-40E2-ABF3-926CD09D164E}" dt="2023-12-07T08:10:57.413" v="497"/>
          <ac:spMkLst>
            <pc:docMk/>
            <pc:sldMk cId="3573510832" sldId="2596"/>
            <ac:spMk id="5" creationId="{1CC66E2E-31D6-C7B6-14F4-1423BD88749C}"/>
          </ac:spMkLst>
        </pc:spChg>
        <pc:spChg chg="del">
          <ac:chgData name="DaoTaoTin" userId="6d21468e-647c-4f84-8156-117b4a782e40" providerId="ADAL" clId="{5A28C204-280C-40E2-ABF3-926CD09D164E}" dt="2023-12-07T08:10:19.679" v="492" actId="478"/>
          <ac:spMkLst>
            <pc:docMk/>
            <pc:sldMk cId="3573510832" sldId="2596"/>
            <ac:spMk id="6" creationId="{2C30FF7D-C67F-0F04-A84F-28DB5DF0B640}"/>
          </ac:spMkLst>
        </pc:spChg>
        <pc:spChg chg="del topLvl">
          <ac:chgData name="DaoTaoTin" userId="6d21468e-647c-4f84-8156-117b4a782e40" providerId="ADAL" clId="{5A28C204-280C-40E2-ABF3-926CD09D164E}" dt="2023-12-07T08:10:22.611" v="495" actId="478"/>
          <ac:spMkLst>
            <pc:docMk/>
            <pc:sldMk cId="3573510832" sldId="2596"/>
            <ac:spMk id="8" creationId="{968363D7-0748-6B80-AABB-102C5FA17927}"/>
          </ac:spMkLst>
        </pc:spChg>
        <pc:spChg chg="del mod topLvl">
          <ac:chgData name="DaoTaoTin" userId="6d21468e-647c-4f84-8156-117b4a782e40" providerId="ADAL" clId="{5A28C204-280C-40E2-ABF3-926CD09D164E}" dt="2023-12-07T08:10:21.412" v="494" actId="478"/>
          <ac:spMkLst>
            <pc:docMk/>
            <pc:sldMk cId="3573510832" sldId="2596"/>
            <ac:spMk id="9" creationId="{967D917E-FCEA-C2EF-A67E-019C6CA4EA22}"/>
          </ac:spMkLst>
        </pc:spChg>
        <pc:spChg chg="add mod">
          <ac:chgData name="DaoTaoTin" userId="6d21468e-647c-4f84-8156-117b4a782e40" providerId="ADAL" clId="{5A28C204-280C-40E2-ABF3-926CD09D164E}" dt="2023-12-07T08:21:03.505" v="723" actId="2711"/>
          <ac:spMkLst>
            <pc:docMk/>
            <pc:sldMk cId="3573510832" sldId="2596"/>
            <ac:spMk id="10" creationId="{FAF66E68-EA60-8B8F-A4D2-4113864344B7}"/>
          </ac:spMkLst>
        </pc:spChg>
        <pc:spChg chg="add mod">
          <ac:chgData name="DaoTaoTin" userId="6d21468e-647c-4f84-8156-117b4a782e40" providerId="ADAL" clId="{5A28C204-280C-40E2-ABF3-926CD09D164E}" dt="2023-12-07T08:10:57.413" v="497"/>
          <ac:spMkLst>
            <pc:docMk/>
            <pc:sldMk cId="3573510832" sldId="2596"/>
            <ac:spMk id="11" creationId="{4D0A75D9-3F89-9807-65B2-A2ACF83F669B}"/>
          </ac:spMkLst>
        </pc:spChg>
        <pc:spChg chg="add mod">
          <ac:chgData name="DaoTaoTin" userId="6d21468e-647c-4f84-8156-117b4a782e40" providerId="ADAL" clId="{5A28C204-280C-40E2-ABF3-926CD09D164E}" dt="2023-12-07T08:21:08.090" v="724" actId="2711"/>
          <ac:spMkLst>
            <pc:docMk/>
            <pc:sldMk cId="3573510832" sldId="2596"/>
            <ac:spMk id="12" creationId="{0DCCEB70-03D3-9D75-6B70-AD9DA9D74A47}"/>
          </ac:spMkLst>
        </pc:spChg>
        <pc:spChg chg="add mod">
          <ac:chgData name="DaoTaoTin" userId="6d21468e-647c-4f84-8156-117b4a782e40" providerId="ADAL" clId="{5A28C204-280C-40E2-ABF3-926CD09D164E}" dt="2023-12-07T08:13:46.516" v="560" actId="14100"/>
          <ac:spMkLst>
            <pc:docMk/>
            <pc:sldMk cId="3573510832" sldId="2596"/>
            <ac:spMk id="13" creationId="{4CDAC85F-EA90-7160-5E3E-6B09F55A57E5}"/>
          </ac:spMkLst>
        </pc:spChg>
        <pc:spChg chg="add mod">
          <ac:chgData name="DaoTaoTin" userId="6d21468e-647c-4f84-8156-117b4a782e40" providerId="ADAL" clId="{5A28C204-280C-40E2-ABF3-926CD09D164E}" dt="2023-12-07T08:18:54.201" v="692" actId="555"/>
          <ac:spMkLst>
            <pc:docMk/>
            <pc:sldMk cId="3573510832" sldId="2596"/>
            <ac:spMk id="14" creationId="{E7CF2184-D5FD-5435-0B1E-D79A96F8365A}"/>
          </ac:spMkLst>
        </pc:spChg>
        <pc:spChg chg="add mod">
          <ac:chgData name="DaoTaoTin" userId="6d21468e-647c-4f84-8156-117b4a782e40" providerId="ADAL" clId="{5A28C204-280C-40E2-ABF3-926CD09D164E}" dt="2023-12-07T08:19:53.862" v="705" actId="1076"/>
          <ac:spMkLst>
            <pc:docMk/>
            <pc:sldMk cId="3573510832" sldId="2596"/>
            <ac:spMk id="15" creationId="{00E0CF06-E54B-C91F-E9B9-E3B758E12DF6}"/>
          </ac:spMkLst>
        </pc:spChg>
        <pc:spChg chg="add mod">
          <ac:chgData name="DaoTaoTin" userId="6d21468e-647c-4f84-8156-117b4a782e40" providerId="ADAL" clId="{5A28C204-280C-40E2-ABF3-926CD09D164E}" dt="2023-12-07T08:19:33.546" v="696" actId="20577"/>
          <ac:spMkLst>
            <pc:docMk/>
            <pc:sldMk cId="3573510832" sldId="2596"/>
            <ac:spMk id="16" creationId="{EA62C6EB-218A-0376-FC10-A744A7C80877}"/>
          </ac:spMkLst>
        </pc:spChg>
        <pc:spChg chg="add mod">
          <ac:chgData name="DaoTaoTin" userId="6d21468e-647c-4f84-8156-117b4a782e40" providerId="ADAL" clId="{5A28C204-280C-40E2-ABF3-926CD09D164E}" dt="2023-12-07T08:20:26.718" v="722" actId="20577"/>
          <ac:spMkLst>
            <pc:docMk/>
            <pc:sldMk cId="3573510832" sldId="2596"/>
            <ac:spMk id="17" creationId="{760856D3-9E4D-638A-D782-12CFF3D650A5}"/>
          </ac:spMkLst>
        </pc:spChg>
        <pc:spChg chg="mod">
          <ac:chgData name="DaoTaoTin" userId="6d21468e-647c-4f84-8156-117b4a782e40" providerId="ADAL" clId="{5A28C204-280C-40E2-ABF3-926CD09D164E}" dt="2023-12-07T08:09:05.344" v="483" actId="20577"/>
          <ac:spMkLst>
            <pc:docMk/>
            <pc:sldMk cId="3573510832" sldId="2596"/>
            <ac:spMk id="29" creationId="{3182E26A-FB71-F3E0-2E06-350496562B9A}"/>
          </ac:spMkLst>
        </pc:spChg>
        <pc:grpChg chg="del">
          <ac:chgData name="DaoTaoTin" userId="6d21468e-647c-4f84-8156-117b4a782e40" providerId="ADAL" clId="{5A28C204-280C-40E2-ABF3-926CD09D164E}" dt="2023-12-07T08:10:21.412" v="494" actId="478"/>
          <ac:grpSpMkLst>
            <pc:docMk/>
            <pc:sldMk cId="3573510832" sldId="2596"/>
            <ac:grpSpMk id="7" creationId="{39B0D7D7-89F3-8B3B-0DF4-16FFCA8E3B1B}"/>
          </ac:grpSpMkLst>
        </pc:grpChg>
        <pc:picChg chg="mod ord">
          <ac:chgData name="DaoTaoTin" userId="6d21468e-647c-4f84-8156-117b4a782e40" providerId="ADAL" clId="{5A28C204-280C-40E2-ABF3-926CD09D164E}" dt="2023-12-07T09:25:13.408" v="1110" actId="167"/>
          <ac:picMkLst>
            <pc:docMk/>
            <pc:sldMk cId="3573510832" sldId="2596"/>
            <ac:picMk id="2" creationId="{45698103-9A6C-9547-B93C-883E25AAF890}"/>
          </ac:picMkLst>
        </pc:picChg>
        <pc:picChg chg="add del mod ord">
          <ac:chgData name="DaoTaoTin" userId="6d21468e-647c-4f84-8156-117b4a782e40" providerId="ADAL" clId="{5A28C204-280C-40E2-ABF3-926CD09D164E}" dt="2023-12-07T09:25:00.385" v="1107" actId="478"/>
          <ac:picMkLst>
            <pc:docMk/>
            <pc:sldMk cId="3573510832" sldId="2596"/>
            <ac:picMk id="3" creationId="{C4A011C1-FDE9-8DD0-9207-2D365DCD3AE5}"/>
          </ac:picMkLst>
        </pc:picChg>
        <pc:picChg chg="add del mod ord">
          <ac:chgData name="DaoTaoTin" userId="6d21468e-647c-4f84-8156-117b4a782e40" providerId="ADAL" clId="{5A28C204-280C-40E2-ABF3-926CD09D164E}" dt="2023-12-07T09:25:00.385" v="1107" actId="478"/>
          <ac:picMkLst>
            <pc:docMk/>
            <pc:sldMk cId="3573510832" sldId="2596"/>
            <ac:picMk id="4" creationId="{1CC55425-100D-8A70-997C-95703C1DF482}"/>
          </ac:picMkLst>
        </pc:picChg>
        <pc:picChg chg="add del mod ord">
          <ac:chgData name="DaoTaoTin" userId="6d21468e-647c-4f84-8156-117b4a782e40" providerId="ADAL" clId="{5A28C204-280C-40E2-ABF3-926CD09D164E}" dt="2023-12-07T09:25:27.053" v="1112" actId="478"/>
          <ac:picMkLst>
            <pc:docMk/>
            <pc:sldMk cId="3573510832" sldId="2596"/>
            <ac:picMk id="18" creationId="{6C2E734D-0540-DDCC-124F-1E003B8F4420}"/>
          </ac:picMkLst>
        </pc:picChg>
        <pc:picChg chg="add del mod ord">
          <ac:chgData name="DaoTaoTin" userId="6d21468e-647c-4f84-8156-117b4a782e40" providerId="ADAL" clId="{5A28C204-280C-40E2-ABF3-926CD09D164E}" dt="2023-12-07T09:25:24.127" v="1111" actId="478"/>
          <ac:picMkLst>
            <pc:docMk/>
            <pc:sldMk cId="3573510832" sldId="2596"/>
            <ac:picMk id="19" creationId="{AE77EA05-F2C1-F426-2D8F-1D4ACFBD12E7}"/>
          </ac:picMkLst>
        </pc:picChg>
      </pc:sldChg>
      <pc:sldChg chg="modSp mod">
        <pc:chgData name="DaoTaoTin" userId="6d21468e-647c-4f84-8156-117b4a782e40" providerId="ADAL" clId="{5A28C204-280C-40E2-ABF3-926CD09D164E}" dt="2023-12-07T08:32:58.906" v="752" actId="732"/>
        <pc:sldMkLst>
          <pc:docMk/>
          <pc:sldMk cId="831282910" sldId="2597"/>
        </pc:sldMkLst>
        <pc:picChg chg="mod modCrop">
          <ac:chgData name="DaoTaoTin" userId="6d21468e-647c-4f84-8156-117b4a782e40" providerId="ADAL" clId="{5A28C204-280C-40E2-ABF3-926CD09D164E}" dt="2023-12-07T08:32:58.906" v="752" actId="732"/>
          <ac:picMkLst>
            <pc:docMk/>
            <pc:sldMk cId="831282910" sldId="2597"/>
            <ac:picMk id="3" creationId="{90D161A7-AB4C-F408-5E86-8A4D4725E400}"/>
          </ac:picMkLst>
        </pc:picChg>
      </pc:sldChg>
      <pc:sldChg chg="modSp mod">
        <pc:chgData name="DaoTaoTin" userId="6d21468e-647c-4f84-8156-117b4a782e40" providerId="ADAL" clId="{5A28C204-280C-40E2-ABF3-926CD09D164E}" dt="2023-12-07T08:33:31.554" v="754" actId="732"/>
        <pc:sldMkLst>
          <pc:docMk/>
          <pc:sldMk cId="1707572731" sldId="2598"/>
        </pc:sldMkLst>
        <pc:picChg chg="mod modCrop">
          <ac:chgData name="DaoTaoTin" userId="6d21468e-647c-4f84-8156-117b4a782e40" providerId="ADAL" clId="{5A28C204-280C-40E2-ABF3-926CD09D164E}" dt="2023-12-07T08:33:31.554" v="754" actId="732"/>
          <ac:picMkLst>
            <pc:docMk/>
            <pc:sldMk cId="1707572731" sldId="2598"/>
            <ac:picMk id="2" creationId="{F5D6CF22-7D3A-04B1-37F2-8CEE76DE7CEE}"/>
          </ac:picMkLst>
        </pc:picChg>
      </pc:sldChg>
      <pc:sldChg chg="addSp delSp modSp mod delAnim modAnim">
        <pc:chgData name="DaoTaoTin" userId="6d21468e-647c-4f84-8156-117b4a782e40" providerId="ADAL" clId="{5A28C204-280C-40E2-ABF3-926CD09D164E}" dt="2023-12-07T09:09:16.228" v="1073" actId="113"/>
        <pc:sldMkLst>
          <pc:docMk/>
          <pc:sldMk cId="2876958926" sldId="2599"/>
        </pc:sldMkLst>
        <pc:spChg chg="add mod">
          <ac:chgData name="DaoTaoTin" userId="6d21468e-647c-4f84-8156-117b4a782e40" providerId="ADAL" clId="{5A28C204-280C-40E2-ABF3-926CD09D164E}" dt="2023-12-07T08:22:35.736" v="727"/>
          <ac:spMkLst>
            <pc:docMk/>
            <pc:sldMk cId="2876958926" sldId="2599"/>
            <ac:spMk id="6" creationId="{6B6BB02A-15A0-16CC-869C-128D7CC35798}"/>
          </ac:spMkLst>
        </pc:spChg>
        <pc:spChg chg="add mod">
          <ac:chgData name="DaoTaoTin" userId="6d21468e-647c-4f84-8156-117b4a782e40" providerId="ADAL" clId="{5A28C204-280C-40E2-ABF3-926CD09D164E}" dt="2023-12-07T08:22:35.736" v="727"/>
          <ac:spMkLst>
            <pc:docMk/>
            <pc:sldMk cId="2876958926" sldId="2599"/>
            <ac:spMk id="7" creationId="{0E5D84A6-2A63-722F-DDD7-780B49D8C0A8}"/>
          </ac:spMkLst>
        </pc:spChg>
        <pc:spChg chg="add mod">
          <ac:chgData name="DaoTaoTin" userId="6d21468e-647c-4f84-8156-117b4a782e40" providerId="ADAL" clId="{5A28C204-280C-40E2-ABF3-926CD09D164E}" dt="2023-12-07T08:22:35.736" v="727"/>
          <ac:spMkLst>
            <pc:docMk/>
            <pc:sldMk cId="2876958926" sldId="2599"/>
            <ac:spMk id="10" creationId="{F784EF08-12CC-F820-4485-C9211C726F5F}"/>
          </ac:spMkLst>
        </pc:spChg>
        <pc:spChg chg="add mod">
          <ac:chgData name="DaoTaoTin" userId="6d21468e-647c-4f84-8156-117b4a782e40" providerId="ADAL" clId="{5A28C204-280C-40E2-ABF3-926CD09D164E}" dt="2023-12-07T08:22:35.736" v="727"/>
          <ac:spMkLst>
            <pc:docMk/>
            <pc:sldMk cId="2876958926" sldId="2599"/>
            <ac:spMk id="11" creationId="{48FE683C-F14E-EF4B-AC86-005173F0AEA5}"/>
          </ac:spMkLst>
        </pc:spChg>
        <pc:spChg chg="ord">
          <ac:chgData name="DaoTaoTin" userId="6d21468e-647c-4f84-8156-117b4a782e40" providerId="ADAL" clId="{5A28C204-280C-40E2-ABF3-926CD09D164E}" dt="2023-12-07T08:22:53.023" v="730" actId="166"/>
          <ac:spMkLst>
            <pc:docMk/>
            <pc:sldMk cId="2876958926" sldId="2599"/>
            <ac:spMk id="12" creationId="{D05C0349-5467-EC44-D42D-23AF84B1D20D}"/>
          </ac:spMkLst>
        </pc:spChg>
        <pc:spChg chg="add del mod">
          <ac:chgData name="DaoTaoTin" userId="6d21468e-647c-4f84-8156-117b4a782e40" providerId="ADAL" clId="{5A28C204-280C-40E2-ABF3-926CD09D164E}" dt="2023-12-07T08:23:23.500" v="736" actId="478"/>
          <ac:spMkLst>
            <pc:docMk/>
            <pc:sldMk cId="2876958926" sldId="2599"/>
            <ac:spMk id="13" creationId="{CEA2BDC7-C512-02D3-33EB-9FD534D37381}"/>
          </ac:spMkLst>
        </pc:spChg>
        <pc:spChg chg="add mod">
          <ac:chgData name="DaoTaoTin" userId="6d21468e-647c-4f84-8156-117b4a782e40" providerId="ADAL" clId="{5A28C204-280C-40E2-ABF3-926CD09D164E}" dt="2023-12-07T08:22:35.736" v="727"/>
          <ac:spMkLst>
            <pc:docMk/>
            <pc:sldMk cId="2876958926" sldId="2599"/>
            <ac:spMk id="14" creationId="{5243C1B9-6B85-5936-1A5A-92BED99BF64F}"/>
          </ac:spMkLst>
        </pc:spChg>
        <pc:spChg chg="add del mod">
          <ac:chgData name="DaoTaoTin" userId="6d21468e-647c-4f84-8156-117b4a782e40" providerId="ADAL" clId="{5A28C204-280C-40E2-ABF3-926CD09D164E}" dt="2023-12-07T08:23:31.998" v="739" actId="478"/>
          <ac:spMkLst>
            <pc:docMk/>
            <pc:sldMk cId="2876958926" sldId="2599"/>
            <ac:spMk id="15" creationId="{DA38DDC3-98F4-7D76-CCCB-C0646808784E}"/>
          </ac:spMkLst>
        </pc:spChg>
        <pc:spChg chg="add del mod">
          <ac:chgData name="DaoTaoTin" userId="6d21468e-647c-4f84-8156-117b4a782e40" providerId="ADAL" clId="{5A28C204-280C-40E2-ABF3-926CD09D164E}" dt="2023-12-07T08:23:34.223" v="740" actId="478"/>
          <ac:spMkLst>
            <pc:docMk/>
            <pc:sldMk cId="2876958926" sldId="2599"/>
            <ac:spMk id="16" creationId="{E92A26B8-B99A-FFF6-B7F0-8F1C6DD06FE5}"/>
          </ac:spMkLst>
        </pc:spChg>
        <pc:spChg chg="add mod">
          <ac:chgData name="DaoTaoTin" userId="6d21468e-647c-4f84-8156-117b4a782e40" providerId="ADAL" clId="{5A28C204-280C-40E2-ABF3-926CD09D164E}" dt="2023-12-07T08:22:35.736" v="727"/>
          <ac:spMkLst>
            <pc:docMk/>
            <pc:sldMk cId="2876958926" sldId="2599"/>
            <ac:spMk id="17" creationId="{9C573026-5231-7A8A-3496-A15BBF9E57FA}"/>
          </ac:spMkLst>
        </pc:spChg>
        <pc:spChg chg="add del">
          <ac:chgData name="DaoTaoTin" userId="6d21468e-647c-4f84-8156-117b4a782e40" providerId="ADAL" clId="{5A28C204-280C-40E2-ABF3-926CD09D164E}" dt="2023-12-07T08:43:42.259" v="831" actId="478"/>
          <ac:spMkLst>
            <pc:docMk/>
            <pc:sldMk cId="2876958926" sldId="2599"/>
            <ac:spMk id="20" creationId="{ACB77208-7DED-3C2C-01E8-DABB0BF0CDAB}"/>
          </ac:spMkLst>
        </pc:spChg>
        <pc:spChg chg="add del mod">
          <ac:chgData name="DaoTaoTin" userId="6d21468e-647c-4f84-8156-117b4a782e40" providerId="ADAL" clId="{5A28C204-280C-40E2-ABF3-926CD09D164E}" dt="2023-12-07T08:39:19.590" v="767"/>
          <ac:spMkLst>
            <pc:docMk/>
            <pc:sldMk cId="2876958926" sldId="2599"/>
            <ac:spMk id="21" creationId="{891671C3-0EA2-B14C-9913-6723EFF181B6}"/>
          </ac:spMkLst>
        </pc:spChg>
        <pc:spChg chg="add del mod">
          <ac:chgData name="DaoTaoTin" userId="6d21468e-647c-4f84-8156-117b4a782e40" providerId="ADAL" clId="{5A28C204-280C-40E2-ABF3-926CD09D164E}" dt="2023-12-07T08:43:26.327" v="823"/>
          <ac:spMkLst>
            <pc:docMk/>
            <pc:sldMk cId="2876958926" sldId="2599"/>
            <ac:spMk id="22" creationId="{73A4729C-4199-2C35-0E65-65090BFD4DD7}"/>
          </ac:spMkLst>
        </pc:spChg>
        <pc:spChg chg="add del mod">
          <ac:chgData name="DaoTaoTin" userId="6d21468e-647c-4f84-8156-117b4a782e40" providerId="ADAL" clId="{5A28C204-280C-40E2-ABF3-926CD09D164E}" dt="2023-12-07T08:43:21.598" v="817"/>
          <ac:spMkLst>
            <pc:docMk/>
            <pc:sldMk cId="2876958926" sldId="2599"/>
            <ac:spMk id="23" creationId="{82245B94-4364-22CA-F879-9F08B4A727A1}"/>
          </ac:spMkLst>
        </pc:spChg>
        <pc:spChg chg="add del mod">
          <ac:chgData name="DaoTaoTin" userId="6d21468e-647c-4f84-8156-117b4a782e40" providerId="ADAL" clId="{5A28C204-280C-40E2-ABF3-926CD09D164E}" dt="2023-12-07T08:45:24.903" v="849" actId="478"/>
          <ac:spMkLst>
            <pc:docMk/>
            <pc:sldMk cId="2876958926" sldId="2599"/>
            <ac:spMk id="26" creationId="{9F4D94BB-74FE-0528-47A1-81F9197730A5}"/>
          </ac:spMkLst>
        </pc:spChg>
        <pc:spChg chg="add del mod">
          <ac:chgData name="DaoTaoTin" userId="6d21468e-647c-4f84-8156-117b4a782e40" providerId="ADAL" clId="{5A28C204-280C-40E2-ABF3-926CD09D164E}" dt="2023-12-07T08:45:26.854" v="850" actId="478"/>
          <ac:spMkLst>
            <pc:docMk/>
            <pc:sldMk cId="2876958926" sldId="2599"/>
            <ac:spMk id="27" creationId="{F4255F7E-7BE5-EB5C-DE24-C2588A8554E6}"/>
          </ac:spMkLst>
        </pc:spChg>
        <pc:spChg chg="mod">
          <ac:chgData name="DaoTaoTin" userId="6d21468e-647c-4f84-8156-117b4a782e40" providerId="ADAL" clId="{5A28C204-280C-40E2-ABF3-926CD09D164E}" dt="2023-12-07T09:09:16.228" v="1073" actId="113"/>
          <ac:spMkLst>
            <pc:docMk/>
            <pc:sldMk cId="2876958926" sldId="2599"/>
            <ac:spMk id="29" creationId="{3182E26A-FB71-F3E0-2E06-350496562B9A}"/>
          </ac:spMkLst>
        </pc:spChg>
        <pc:spChg chg="add del mod">
          <ac:chgData name="DaoTaoTin" userId="6d21468e-647c-4f84-8156-117b4a782e40" providerId="ADAL" clId="{5A28C204-280C-40E2-ABF3-926CD09D164E}" dt="2023-12-07T08:46:07.082" v="856"/>
          <ac:spMkLst>
            <pc:docMk/>
            <pc:sldMk cId="2876958926" sldId="2599"/>
            <ac:spMk id="34" creationId="{87D9678A-4991-7480-FDDD-0B1557FEF304}"/>
          </ac:spMkLst>
        </pc:spChg>
        <pc:spChg chg="add del mod">
          <ac:chgData name="DaoTaoTin" userId="6d21468e-647c-4f84-8156-117b4a782e40" providerId="ADAL" clId="{5A28C204-280C-40E2-ABF3-926CD09D164E}" dt="2023-12-07T08:47:49.867" v="877" actId="478"/>
          <ac:spMkLst>
            <pc:docMk/>
            <pc:sldMk cId="2876958926" sldId="2599"/>
            <ac:spMk id="35" creationId="{AB882FF8-2921-F24B-577B-4F499FAE55D0}"/>
          </ac:spMkLst>
        </pc:spChg>
        <pc:spChg chg="add del mod">
          <ac:chgData name="DaoTaoTin" userId="6d21468e-647c-4f84-8156-117b4a782e40" providerId="ADAL" clId="{5A28C204-280C-40E2-ABF3-926CD09D164E}" dt="2023-12-07T08:46:42.569" v="866"/>
          <ac:spMkLst>
            <pc:docMk/>
            <pc:sldMk cId="2876958926" sldId="2599"/>
            <ac:spMk id="36" creationId="{20D2AC1C-CF60-8761-A64D-23C87A8260CE}"/>
          </ac:spMkLst>
        </pc:spChg>
        <pc:spChg chg="add del mod">
          <ac:chgData name="DaoTaoTin" userId="6d21468e-647c-4f84-8156-117b4a782e40" providerId="ADAL" clId="{5A28C204-280C-40E2-ABF3-926CD09D164E}" dt="2023-12-07T08:47:58.416" v="881" actId="478"/>
          <ac:spMkLst>
            <pc:docMk/>
            <pc:sldMk cId="2876958926" sldId="2599"/>
            <ac:spMk id="37" creationId="{1612F63C-4987-02CD-9A55-D9F5BEE71A10}"/>
          </ac:spMkLst>
        </pc:spChg>
        <pc:grpChg chg="del ord">
          <ac:chgData name="DaoTaoTin" userId="6d21468e-647c-4f84-8156-117b4a782e40" providerId="ADAL" clId="{5A28C204-280C-40E2-ABF3-926CD09D164E}" dt="2023-12-07T08:23:01.381" v="732" actId="478"/>
          <ac:grpSpMkLst>
            <pc:docMk/>
            <pc:sldMk cId="2876958926" sldId="2599"/>
            <ac:grpSpMk id="8" creationId="{08D04A6D-9F2D-FD73-F57B-45F1E848494D}"/>
          </ac:grpSpMkLst>
        </pc:grpChg>
        <pc:picChg chg="add del mod">
          <ac:chgData name="DaoTaoTin" userId="6d21468e-647c-4f84-8156-117b4a782e40" providerId="ADAL" clId="{5A28C204-280C-40E2-ABF3-926CD09D164E}" dt="2023-12-07T08:22:48.608" v="729" actId="478"/>
          <ac:picMkLst>
            <pc:docMk/>
            <pc:sldMk cId="2876958926" sldId="2599"/>
            <ac:picMk id="2" creationId="{E6B37483-1768-8415-CA06-72044C55CFDE}"/>
          </ac:picMkLst>
        </pc:picChg>
        <pc:picChg chg="del">
          <ac:chgData name="DaoTaoTin" userId="6d21468e-647c-4f84-8156-117b4a782e40" providerId="ADAL" clId="{5A28C204-280C-40E2-ABF3-926CD09D164E}" dt="2023-12-07T08:22:34.484" v="726" actId="478"/>
          <ac:picMkLst>
            <pc:docMk/>
            <pc:sldMk cId="2876958926" sldId="2599"/>
            <ac:picMk id="3" creationId="{BF6348F4-7DE3-7F8E-7B34-CA044256BB9B}"/>
          </ac:picMkLst>
        </pc:picChg>
        <pc:picChg chg="add del mod">
          <ac:chgData name="DaoTaoTin" userId="6d21468e-647c-4f84-8156-117b4a782e40" providerId="ADAL" clId="{5A28C204-280C-40E2-ABF3-926CD09D164E}" dt="2023-12-07T08:22:44.974" v="728" actId="478"/>
          <ac:picMkLst>
            <pc:docMk/>
            <pc:sldMk cId="2876958926" sldId="2599"/>
            <ac:picMk id="4" creationId="{DE58D7F9-AC45-5E8A-A223-14BD4F7D0555}"/>
          </ac:picMkLst>
        </pc:picChg>
        <pc:picChg chg="add del mod modCrop">
          <ac:chgData name="DaoTaoTin" userId="6d21468e-647c-4f84-8156-117b4a782e40" providerId="ADAL" clId="{5A28C204-280C-40E2-ABF3-926CD09D164E}" dt="2023-12-07T08:47:54.473" v="879" actId="1076"/>
          <ac:picMkLst>
            <pc:docMk/>
            <pc:sldMk cId="2876958926" sldId="2599"/>
            <ac:picMk id="18" creationId="{523175F1-27EF-D76E-8C4C-4A723CB837D4}"/>
          </ac:picMkLst>
        </pc:picChg>
        <pc:picChg chg="add mod modCrop">
          <ac:chgData name="DaoTaoTin" userId="6d21468e-647c-4f84-8156-117b4a782e40" providerId="ADAL" clId="{5A28C204-280C-40E2-ABF3-926CD09D164E}" dt="2023-12-07T08:34:15.720" v="761" actId="732"/>
          <ac:picMkLst>
            <pc:docMk/>
            <pc:sldMk cId="2876958926" sldId="2599"/>
            <ac:picMk id="19" creationId="{BCEEDA44-2D0E-8A78-7337-8702783F6B65}"/>
          </ac:picMkLst>
        </pc:picChg>
        <pc:picChg chg="add del mod">
          <ac:chgData name="DaoTaoTin" userId="6d21468e-647c-4f84-8156-117b4a782e40" providerId="ADAL" clId="{5A28C204-280C-40E2-ABF3-926CD09D164E}" dt="2023-12-07T08:43:14.769" v="809"/>
          <ac:picMkLst>
            <pc:docMk/>
            <pc:sldMk cId="2876958926" sldId="2599"/>
            <ac:picMk id="24" creationId="{66BB109D-68D2-C4D4-2425-32F21042F71C}"/>
          </ac:picMkLst>
        </pc:picChg>
        <pc:picChg chg="add del mod">
          <ac:chgData name="DaoTaoTin" userId="6d21468e-647c-4f84-8156-117b4a782e40" providerId="ADAL" clId="{5A28C204-280C-40E2-ABF3-926CD09D164E}" dt="2023-12-07T08:43:14.769" v="809"/>
          <ac:picMkLst>
            <pc:docMk/>
            <pc:sldMk cId="2876958926" sldId="2599"/>
            <ac:picMk id="25" creationId="{961D150B-892D-C510-FD0E-6C8EC6200774}"/>
          </ac:picMkLst>
        </pc:picChg>
        <pc:picChg chg="add del mod">
          <ac:chgData name="DaoTaoTin" userId="6d21468e-647c-4f84-8156-117b4a782e40" providerId="ADAL" clId="{5A28C204-280C-40E2-ABF3-926CD09D164E}" dt="2023-12-07T08:44:49.179" v="844"/>
          <ac:picMkLst>
            <pc:docMk/>
            <pc:sldMk cId="2876958926" sldId="2599"/>
            <ac:picMk id="28" creationId="{E9253B6E-7326-6AB3-3B03-2909CF6C43E3}"/>
          </ac:picMkLst>
        </pc:picChg>
        <pc:picChg chg="add del mod">
          <ac:chgData name="DaoTaoTin" userId="6d21468e-647c-4f84-8156-117b4a782e40" providerId="ADAL" clId="{5A28C204-280C-40E2-ABF3-926CD09D164E}" dt="2023-12-07T08:44:49.179" v="844"/>
          <ac:picMkLst>
            <pc:docMk/>
            <pc:sldMk cId="2876958926" sldId="2599"/>
            <ac:picMk id="31" creationId="{2D13E8EE-C556-4515-1F87-65C185A3098F}"/>
          </ac:picMkLst>
        </pc:picChg>
        <pc:picChg chg="add del mod">
          <ac:chgData name="DaoTaoTin" userId="6d21468e-647c-4f84-8156-117b4a782e40" providerId="ADAL" clId="{5A28C204-280C-40E2-ABF3-926CD09D164E}" dt="2023-12-07T08:47:33.012" v="870" actId="478"/>
          <ac:picMkLst>
            <pc:docMk/>
            <pc:sldMk cId="2876958926" sldId="2599"/>
            <ac:picMk id="32" creationId="{E79549C9-569F-D313-AFD6-47B8F8EC3BCC}"/>
          </ac:picMkLst>
        </pc:picChg>
        <pc:picChg chg="add del mod">
          <ac:chgData name="DaoTaoTin" userId="6d21468e-647c-4f84-8156-117b4a782e40" providerId="ADAL" clId="{5A28C204-280C-40E2-ABF3-926CD09D164E}" dt="2023-12-07T08:47:56.136" v="880" actId="478"/>
          <ac:picMkLst>
            <pc:docMk/>
            <pc:sldMk cId="2876958926" sldId="2599"/>
            <ac:picMk id="33" creationId="{F4F8B243-BC52-6DA4-F7E3-80B95CBE33BE}"/>
          </ac:picMkLst>
        </pc:picChg>
      </pc:sldChg>
      <pc:sldChg chg="addSp delSp modSp mod">
        <pc:chgData name="DaoTaoTin" userId="6d21468e-647c-4f84-8156-117b4a782e40" providerId="ADAL" clId="{5A28C204-280C-40E2-ABF3-926CD09D164E}" dt="2023-12-07T09:24:28.313" v="1106"/>
        <pc:sldMkLst>
          <pc:docMk/>
          <pc:sldMk cId="3840170521" sldId="2600"/>
        </pc:sldMkLst>
        <pc:spChg chg="mod">
          <ac:chgData name="DaoTaoTin" userId="6d21468e-647c-4f84-8156-117b4a782e40" providerId="ADAL" clId="{5A28C204-280C-40E2-ABF3-926CD09D164E}" dt="2023-12-07T08:58:50.518" v="1021" actId="20577"/>
          <ac:spMkLst>
            <pc:docMk/>
            <pc:sldMk cId="3840170521" sldId="2600"/>
            <ac:spMk id="2" creationId="{FFC4F6FE-95BD-8C24-080F-5850340D9948}"/>
          </ac:spMkLst>
        </pc:spChg>
        <pc:picChg chg="add del mod">
          <ac:chgData name="DaoTaoTin" userId="6d21468e-647c-4f84-8156-117b4a782e40" providerId="ADAL" clId="{5A28C204-280C-40E2-ABF3-926CD09D164E}" dt="2023-12-07T09:24:10.168" v="1103"/>
          <ac:picMkLst>
            <pc:docMk/>
            <pc:sldMk cId="3840170521" sldId="2600"/>
            <ac:picMk id="3" creationId="{302672D3-C2D7-8CAA-6D8F-DC2E85CABE77}"/>
          </ac:picMkLst>
        </pc:picChg>
        <pc:picChg chg="mod">
          <ac:chgData name="DaoTaoTin" userId="6d21468e-647c-4f84-8156-117b4a782e40" providerId="ADAL" clId="{5A28C204-280C-40E2-ABF3-926CD09D164E}" dt="2023-12-07T09:24:28.313" v="1106"/>
          <ac:picMkLst>
            <pc:docMk/>
            <pc:sldMk cId="3840170521" sldId="2600"/>
            <ac:picMk id="10" creationId="{483D67D7-1C46-AC8A-65F9-83FAC7428E6B}"/>
          </ac:picMkLst>
        </pc:picChg>
      </pc:sldChg>
      <pc:sldChg chg="modSp mod ord">
        <pc:chgData name="DaoTaoTin" userId="6d21468e-647c-4f84-8156-117b4a782e40" providerId="ADAL" clId="{5A28C204-280C-40E2-ABF3-926CD09D164E}" dt="2023-12-07T07:38:38.034" v="100" actId="20577"/>
        <pc:sldMkLst>
          <pc:docMk/>
          <pc:sldMk cId="3195049495" sldId="2602"/>
        </pc:sldMkLst>
        <pc:spChg chg="mod">
          <ac:chgData name="DaoTaoTin" userId="6d21468e-647c-4f84-8156-117b4a782e40" providerId="ADAL" clId="{5A28C204-280C-40E2-ABF3-926CD09D164E}" dt="2023-12-07T07:38:38.034" v="100" actId="20577"/>
          <ac:spMkLst>
            <pc:docMk/>
            <pc:sldMk cId="3195049495" sldId="2602"/>
            <ac:spMk id="2" creationId="{FFC4F6FE-95BD-8C24-080F-5850340D9948}"/>
          </ac:spMkLst>
        </pc:spChg>
      </pc:sldChg>
      <pc:sldChg chg="modSp mod">
        <pc:chgData name="DaoTaoTin" userId="6d21468e-647c-4f84-8156-117b4a782e40" providerId="ADAL" clId="{5A28C204-280C-40E2-ABF3-926CD09D164E}" dt="2023-12-07T09:01:58.577" v="1059" actId="20577"/>
        <pc:sldMkLst>
          <pc:docMk/>
          <pc:sldMk cId="2503519749" sldId="2603"/>
        </pc:sldMkLst>
        <pc:spChg chg="mod">
          <ac:chgData name="DaoTaoTin" userId="6d21468e-647c-4f84-8156-117b4a782e40" providerId="ADAL" clId="{5A28C204-280C-40E2-ABF3-926CD09D164E}" dt="2023-12-07T09:01:58.577" v="1059" actId="20577"/>
          <ac:spMkLst>
            <pc:docMk/>
            <pc:sldMk cId="2503519749" sldId="2603"/>
            <ac:spMk id="2" creationId="{FFC4F6FE-95BD-8C24-080F-5850340D9948}"/>
          </ac:spMkLst>
        </pc:spChg>
      </pc:sldChg>
      <pc:sldChg chg="addSp delSp modSp add del mod">
        <pc:chgData name="DaoTaoTin" userId="6d21468e-647c-4f84-8156-117b4a782e40" providerId="ADAL" clId="{5A28C204-280C-40E2-ABF3-926CD09D164E}" dt="2023-12-07T08:43:29.434" v="827" actId="2890"/>
        <pc:sldMkLst>
          <pc:docMk/>
          <pc:sldMk cId="159014938" sldId="2607"/>
        </pc:sldMkLst>
        <pc:spChg chg="add del mod">
          <ac:chgData name="DaoTaoTin" userId="6d21468e-647c-4f84-8156-117b4a782e40" providerId="ADAL" clId="{5A28C204-280C-40E2-ABF3-926CD09D164E}" dt="2023-12-07T08:43:28.862" v="826"/>
          <ac:spMkLst>
            <pc:docMk/>
            <pc:sldMk cId="159014938" sldId="2607"/>
            <ac:spMk id="2" creationId="{9A88ACA5-A7EF-6641-D686-D45C95E26D1B}"/>
          </ac:spMkLst>
        </pc:spChg>
        <pc:spChg chg="add del">
          <ac:chgData name="DaoTaoTin" userId="6d21468e-647c-4f84-8156-117b4a782e40" providerId="ADAL" clId="{5A28C204-280C-40E2-ABF3-926CD09D164E}" dt="2023-12-07T08:43:23.854" v="820" actId="11529"/>
          <ac:spMkLst>
            <pc:docMk/>
            <pc:sldMk cId="159014938" sldId="2607"/>
            <ac:spMk id="3" creationId="{573C9BB0-F2AB-A9D5-58F7-E4BAF3EECE3A}"/>
          </ac:spMkLst>
        </pc:spChg>
        <pc:spChg chg="add del mod">
          <ac:chgData name="DaoTaoTin" userId="6d21468e-647c-4f84-8156-117b4a782e40" providerId="ADAL" clId="{5A28C204-280C-40E2-ABF3-926CD09D164E}" dt="2023-12-07T08:43:23.347" v="819"/>
          <ac:spMkLst>
            <pc:docMk/>
            <pc:sldMk cId="159014938" sldId="2607"/>
            <ac:spMk id="4" creationId="{BA17EDA9-C50E-C90F-7594-67B2321480DF}"/>
          </ac:spMkLst>
        </pc:spChg>
        <pc:spChg chg="add del">
          <ac:chgData name="DaoTaoTin" userId="6d21468e-647c-4f84-8156-117b4a782e40" providerId="ADAL" clId="{5A28C204-280C-40E2-ABF3-926CD09D164E}" dt="2023-12-07T08:43:28.862" v="826"/>
          <ac:spMkLst>
            <pc:docMk/>
            <pc:sldMk cId="159014938" sldId="2607"/>
            <ac:spMk id="20" creationId="{ACB77208-7DED-3C2C-01E8-DABB0BF0CDAB}"/>
          </ac:spMkLst>
        </pc:spChg>
        <pc:picChg chg="add del">
          <ac:chgData name="DaoTaoTin" userId="6d21468e-647c-4f84-8156-117b4a782e40" providerId="ADAL" clId="{5A28C204-280C-40E2-ABF3-926CD09D164E}" dt="2023-12-07T08:43:28.862" v="826"/>
          <ac:picMkLst>
            <pc:docMk/>
            <pc:sldMk cId="159014938" sldId="2607"/>
            <ac:picMk id="18" creationId="{523175F1-27EF-D76E-8C4C-4A723CB837D4}"/>
          </ac:picMkLst>
        </pc:picChg>
        <pc:picChg chg="add del">
          <ac:chgData name="DaoTaoTin" userId="6d21468e-647c-4f84-8156-117b4a782e40" providerId="ADAL" clId="{5A28C204-280C-40E2-ABF3-926CD09D164E}" dt="2023-12-07T08:43:23.347" v="819"/>
          <ac:picMkLst>
            <pc:docMk/>
            <pc:sldMk cId="159014938" sldId="2607"/>
            <ac:picMk id="19" creationId="{BCEEDA44-2D0E-8A78-7337-8702783F6B65}"/>
          </ac:picMkLst>
        </pc:picChg>
      </pc:sldChg>
      <pc:sldChg chg="addSp delSp modSp add del mod">
        <pc:chgData name="DaoTaoTin" userId="6d21468e-647c-4f84-8156-117b4a782e40" providerId="ADAL" clId="{5A28C204-280C-40E2-ABF3-926CD09D164E}" dt="2023-12-07T08:47:44.345" v="875" actId="47"/>
        <pc:sldMkLst>
          <pc:docMk/>
          <pc:sldMk cId="3337320337" sldId="2607"/>
        </pc:sldMkLst>
        <pc:spChg chg="add del mod">
          <ac:chgData name="DaoTaoTin" userId="6d21468e-647c-4f84-8156-117b4a782e40" providerId="ADAL" clId="{5A28C204-280C-40E2-ABF3-926CD09D164E}" dt="2023-12-07T08:43:49.918" v="834" actId="478"/>
          <ac:spMkLst>
            <pc:docMk/>
            <pc:sldMk cId="3337320337" sldId="2607"/>
            <ac:spMk id="2" creationId="{ADFBBC3A-8137-CDC5-FD68-103AFAF99B22}"/>
          </ac:spMkLst>
        </pc:spChg>
        <pc:spChg chg="add del mod">
          <ac:chgData name="DaoTaoTin" userId="6d21468e-647c-4f84-8156-117b4a782e40" providerId="ADAL" clId="{5A28C204-280C-40E2-ABF3-926CD09D164E}" dt="2023-12-07T08:45:58.597" v="853"/>
          <ac:spMkLst>
            <pc:docMk/>
            <pc:sldMk cId="3337320337" sldId="2607"/>
            <ac:spMk id="3" creationId="{118A0F68-B5FB-7518-35AB-FF98C22E124B}"/>
          </ac:spMkLst>
        </pc:spChg>
        <pc:spChg chg="add mod">
          <ac:chgData name="DaoTaoTin" userId="6d21468e-647c-4f84-8156-117b4a782e40" providerId="ADAL" clId="{5A28C204-280C-40E2-ABF3-926CD09D164E}" dt="2023-12-07T08:46:16.046" v="858" actId="1076"/>
          <ac:spMkLst>
            <pc:docMk/>
            <pc:sldMk cId="3337320337" sldId="2607"/>
            <ac:spMk id="13" creationId="{F88182DC-1D10-D6BA-1574-BE84BEA82804}"/>
          </ac:spMkLst>
        </pc:spChg>
        <pc:spChg chg="add mod">
          <ac:chgData name="DaoTaoTin" userId="6d21468e-647c-4f84-8156-117b4a782e40" providerId="ADAL" clId="{5A28C204-280C-40E2-ABF3-926CD09D164E}" dt="2023-12-07T08:46:46.192" v="867" actId="1076"/>
          <ac:spMkLst>
            <pc:docMk/>
            <pc:sldMk cId="3337320337" sldId="2607"/>
            <ac:spMk id="15" creationId="{6EABCF23-3A59-4CD0-39B7-30BFC83EB24E}"/>
          </ac:spMkLst>
        </pc:spChg>
        <pc:spChg chg="add del mod">
          <ac:chgData name="DaoTaoTin" userId="6d21468e-647c-4f84-8156-117b4a782e40" providerId="ADAL" clId="{5A28C204-280C-40E2-ABF3-926CD09D164E}" dt="2023-12-07T08:45:45.386" v="851"/>
          <ac:spMkLst>
            <pc:docMk/>
            <pc:sldMk cId="3337320337" sldId="2607"/>
            <ac:spMk id="20" creationId="{ACB77208-7DED-3C2C-01E8-DABB0BF0CDAB}"/>
          </ac:spMkLst>
        </pc:spChg>
        <pc:picChg chg="mod">
          <ac:chgData name="DaoTaoTin" userId="6d21468e-647c-4f84-8156-117b4a782e40" providerId="ADAL" clId="{5A28C204-280C-40E2-ABF3-926CD09D164E}" dt="2023-12-07T08:44:58.233" v="846"/>
          <ac:picMkLst>
            <pc:docMk/>
            <pc:sldMk cId="3337320337" sldId="2607"/>
            <ac:picMk id="4" creationId="{DB083D1E-A3B5-744E-F20A-EC3E0EAA7C75}"/>
          </ac:picMkLst>
        </pc:picChg>
        <pc:picChg chg="mod">
          <ac:chgData name="DaoTaoTin" userId="6d21468e-647c-4f84-8156-117b4a782e40" providerId="ADAL" clId="{5A28C204-280C-40E2-ABF3-926CD09D164E}" dt="2023-12-07T08:44:57.332" v="845"/>
          <ac:picMkLst>
            <pc:docMk/>
            <pc:sldMk cId="3337320337" sldId="2607"/>
            <ac:picMk id="8" creationId="{BE5D5D63-082C-10A6-C7B1-16F8AADD836B}"/>
          </ac:picMkLst>
        </pc:picChg>
        <pc:picChg chg="mod">
          <ac:chgData name="DaoTaoTin" userId="6d21468e-647c-4f84-8156-117b4a782e40" providerId="ADAL" clId="{5A28C204-280C-40E2-ABF3-926CD09D164E}" dt="2023-12-07T08:45:45.386" v="851"/>
          <ac:picMkLst>
            <pc:docMk/>
            <pc:sldMk cId="3337320337" sldId="2607"/>
            <ac:picMk id="9" creationId="{ABFC61C7-795D-78EF-8904-E12F22AE15E6}"/>
          </ac:picMkLst>
        </pc:picChg>
        <pc:picChg chg="mod">
          <ac:chgData name="DaoTaoTin" userId="6d21468e-647c-4f84-8156-117b4a782e40" providerId="ADAL" clId="{5A28C204-280C-40E2-ABF3-926CD09D164E}" dt="2023-12-07T08:46:32.318" v="863" actId="1076"/>
          <ac:picMkLst>
            <pc:docMk/>
            <pc:sldMk cId="3337320337" sldId="2607"/>
            <ac:picMk id="12" creationId="{01C480E8-C79C-B5B6-62D8-11762CC66B89}"/>
          </ac:picMkLst>
        </pc:picChg>
        <pc:picChg chg="add del">
          <ac:chgData name="DaoTaoTin" userId="6d21468e-647c-4f84-8156-117b4a782e40" providerId="ADAL" clId="{5A28C204-280C-40E2-ABF3-926CD09D164E}" dt="2023-12-07T08:45:45.386" v="851"/>
          <ac:picMkLst>
            <pc:docMk/>
            <pc:sldMk cId="3337320337" sldId="2607"/>
            <ac:picMk id="18" creationId="{523175F1-27EF-D76E-8C4C-4A723CB837D4}"/>
          </ac:picMkLst>
        </pc:picChg>
        <pc:picChg chg="add del">
          <ac:chgData name="DaoTaoTin" userId="6d21468e-647c-4f84-8156-117b4a782e40" providerId="ADAL" clId="{5A28C204-280C-40E2-ABF3-926CD09D164E}" dt="2023-12-07T08:45:58.597" v="853"/>
          <ac:picMkLst>
            <pc:docMk/>
            <pc:sldMk cId="3337320337" sldId="2607"/>
            <ac:picMk id="19" creationId="{BCEEDA44-2D0E-8A78-7337-8702783F6B65}"/>
          </ac:picMkLst>
        </pc:picChg>
      </pc:sldChg>
      <pc:sldChg chg="delSp modSp add del mod">
        <pc:chgData name="DaoTaoTin" userId="6d21468e-647c-4f84-8156-117b4a782e40" providerId="ADAL" clId="{5A28C204-280C-40E2-ABF3-926CD09D164E}" dt="2023-12-07T08:49:30.639" v="895" actId="47"/>
        <pc:sldMkLst>
          <pc:docMk/>
          <pc:sldMk cId="4055393501" sldId="2607"/>
        </pc:sldMkLst>
        <pc:spChg chg="del mod">
          <ac:chgData name="DaoTaoTin" userId="6d21468e-647c-4f84-8156-117b4a782e40" providerId="ADAL" clId="{5A28C204-280C-40E2-ABF3-926CD09D164E}" dt="2023-12-07T08:48:28.497" v="883" actId="21"/>
          <ac:spMkLst>
            <pc:docMk/>
            <pc:sldMk cId="4055393501" sldId="2607"/>
            <ac:spMk id="35" creationId="{AB882FF8-2921-F24B-577B-4F499FAE55D0}"/>
          </ac:spMkLst>
        </pc:spChg>
        <pc:spChg chg="del">
          <ac:chgData name="DaoTaoTin" userId="6d21468e-647c-4f84-8156-117b4a782e40" providerId="ADAL" clId="{5A28C204-280C-40E2-ABF3-926CD09D164E}" dt="2023-12-07T08:48:34.479" v="886" actId="478"/>
          <ac:spMkLst>
            <pc:docMk/>
            <pc:sldMk cId="4055393501" sldId="2607"/>
            <ac:spMk id="37" creationId="{1612F63C-4987-02CD-9A55-D9F5BEE71A10}"/>
          </ac:spMkLst>
        </pc:spChg>
        <pc:picChg chg="mod">
          <ac:chgData name="DaoTaoTin" userId="6d21468e-647c-4f84-8156-117b4a782e40" providerId="ADAL" clId="{5A28C204-280C-40E2-ABF3-926CD09D164E}" dt="2023-12-07T08:48:29.938" v="885" actId="1076"/>
          <ac:picMkLst>
            <pc:docMk/>
            <pc:sldMk cId="4055393501" sldId="2607"/>
            <ac:picMk id="18" creationId="{523175F1-27EF-D76E-8C4C-4A723CB837D4}"/>
          </ac:picMkLst>
        </pc:picChg>
      </pc:sldChg>
      <pc:sldChg chg="delSp add del mod">
        <pc:chgData name="DaoTaoTin" userId="6d21468e-647c-4f84-8156-117b4a782e40" providerId="ADAL" clId="{5A28C204-280C-40E2-ABF3-926CD09D164E}" dt="2023-12-07T08:47:42.228" v="874" actId="47"/>
        <pc:sldMkLst>
          <pc:docMk/>
          <pc:sldMk cId="1419565280" sldId="2608"/>
        </pc:sldMkLst>
        <pc:picChg chg="del">
          <ac:chgData name="DaoTaoTin" userId="6d21468e-647c-4f84-8156-117b4a782e40" providerId="ADAL" clId="{5A28C204-280C-40E2-ABF3-926CD09D164E}" dt="2023-12-07T08:45:17.746" v="848" actId="478"/>
          <ac:picMkLst>
            <pc:docMk/>
            <pc:sldMk cId="1419565280" sldId="2608"/>
            <ac:picMk id="18" creationId="{523175F1-27EF-D76E-8C4C-4A723CB837D4}"/>
          </ac:picMkLst>
        </pc:picChg>
        <pc:picChg chg="del">
          <ac:chgData name="DaoTaoTin" userId="6d21468e-647c-4f84-8156-117b4a782e40" providerId="ADAL" clId="{5A28C204-280C-40E2-ABF3-926CD09D164E}" dt="2023-12-07T08:45:17.746" v="848" actId="478"/>
          <ac:picMkLst>
            <pc:docMk/>
            <pc:sldMk cId="1419565280" sldId="2608"/>
            <ac:picMk id="19" creationId="{BCEEDA44-2D0E-8A78-7337-8702783F6B65}"/>
          </ac:picMkLst>
        </pc:picChg>
      </pc:sldChg>
      <pc:sldChg chg="addSp delSp modSp add del mod">
        <pc:chgData name="DaoTaoTin" userId="6d21468e-647c-4f84-8156-117b4a782e40" providerId="ADAL" clId="{5A28C204-280C-40E2-ABF3-926CD09D164E}" dt="2023-12-07T08:43:18.872" v="814" actId="2890"/>
        <pc:sldMkLst>
          <pc:docMk/>
          <pc:sldMk cId="1763051693" sldId="2608"/>
        </pc:sldMkLst>
        <pc:spChg chg="mod">
          <ac:chgData name="DaoTaoTin" userId="6d21468e-647c-4f84-8156-117b4a782e40" providerId="ADAL" clId="{5A28C204-280C-40E2-ABF3-926CD09D164E}" dt="2023-12-07T08:42:03.078" v="801"/>
          <ac:spMkLst>
            <pc:docMk/>
            <pc:sldMk cId="1763051693" sldId="2608"/>
            <ac:spMk id="2" creationId="{54D0A8A7-004C-6C3B-C9E7-680C1224D09E}"/>
          </ac:spMkLst>
        </pc:spChg>
        <pc:spChg chg="add del mod">
          <ac:chgData name="DaoTaoTin" userId="6d21468e-647c-4f84-8156-117b4a782e40" providerId="ADAL" clId="{5A28C204-280C-40E2-ABF3-926CD09D164E}" dt="2023-12-07T08:42:02.298" v="800" actId="1076"/>
          <ac:spMkLst>
            <pc:docMk/>
            <pc:sldMk cId="1763051693" sldId="2608"/>
            <ac:spMk id="14" creationId="{5243C1B9-6B85-5936-1A5A-92BED99BF64F}"/>
          </ac:spMkLst>
        </pc:spChg>
        <pc:spChg chg="add del">
          <ac:chgData name="DaoTaoTin" userId="6d21468e-647c-4f84-8156-117b4a782e40" providerId="ADAL" clId="{5A28C204-280C-40E2-ABF3-926CD09D164E}" dt="2023-12-07T08:43:16.646" v="811"/>
          <ac:spMkLst>
            <pc:docMk/>
            <pc:sldMk cId="1763051693" sldId="2608"/>
            <ac:spMk id="22" creationId="{73A4729C-4199-2C35-0E65-65090BFD4DD7}"/>
          </ac:spMkLst>
        </pc:spChg>
        <pc:spChg chg="add del">
          <ac:chgData name="DaoTaoTin" userId="6d21468e-647c-4f84-8156-117b4a782e40" providerId="ADAL" clId="{5A28C204-280C-40E2-ABF3-926CD09D164E}" dt="2023-12-07T08:43:16.062" v="810"/>
          <ac:spMkLst>
            <pc:docMk/>
            <pc:sldMk cId="1763051693" sldId="2608"/>
            <ac:spMk id="23" creationId="{82245B94-4364-22CA-F879-9F08B4A727A1}"/>
          </ac:spMkLst>
        </pc:spChg>
        <pc:picChg chg="mod">
          <ac:chgData name="DaoTaoTin" userId="6d21468e-647c-4f84-8156-117b4a782e40" providerId="ADAL" clId="{5A28C204-280C-40E2-ABF3-926CD09D164E}" dt="2023-12-07T08:43:16.646" v="811"/>
          <ac:picMkLst>
            <pc:docMk/>
            <pc:sldMk cId="1763051693" sldId="2608"/>
            <ac:picMk id="3" creationId="{F973EBE3-B6BB-1E0C-6F3D-FE0AA92E2820}"/>
          </ac:picMkLst>
        </pc:picChg>
        <pc:picChg chg="mod">
          <ac:chgData name="DaoTaoTin" userId="6d21468e-647c-4f84-8156-117b4a782e40" providerId="ADAL" clId="{5A28C204-280C-40E2-ABF3-926CD09D164E}" dt="2023-12-07T08:43:16.062" v="810"/>
          <ac:picMkLst>
            <pc:docMk/>
            <pc:sldMk cId="1763051693" sldId="2608"/>
            <ac:picMk id="4" creationId="{D4C63EB4-2E74-1115-6CED-9F0F5477E239}"/>
          </ac:picMkLst>
        </pc:picChg>
        <pc:picChg chg="add del">
          <ac:chgData name="DaoTaoTin" userId="6d21468e-647c-4f84-8156-117b4a782e40" providerId="ADAL" clId="{5A28C204-280C-40E2-ABF3-926CD09D164E}" dt="2023-12-07T08:43:16.646" v="811"/>
          <ac:picMkLst>
            <pc:docMk/>
            <pc:sldMk cId="1763051693" sldId="2608"/>
            <ac:picMk id="18" creationId="{523175F1-27EF-D76E-8C4C-4A723CB837D4}"/>
          </ac:picMkLst>
        </pc:picChg>
        <pc:picChg chg="add del">
          <ac:chgData name="DaoTaoTin" userId="6d21468e-647c-4f84-8156-117b4a782e40" providerId="ADAL" clId="{5A28C204-280C-40E2-ABF3-926CD09D164E}" dt="2023-12-07T08:43:16.062" v="810"/>
          <ac:picMkLst>
            <pc:docMk/>
            <pc:sldMk cId="1763051693" sldId="2608"/>
            <ac:picMk id="19" creationId="{BCEEDA44-2D0E-8A78-7337-8702783F6B65}"/>
          </ac:picMkLst>
        </pc:picChg>
      </pc:sldChg>
      <pc:sldChg chg="addSp delSp modSp add mod modTransition delAnim">
        <pc:chgData name="DaoTaoTin" userId="6d21468e-647c-4f84-8156-117b4a782e40" providerId="ADAL" clId="{5A28C204-280C-40E2-ABF3-926CD09D164E}" dt="2023-12-07T08:57:59.644" v="1013"/>
        <pc:sldMkLst>
          <pc:docMk/>
          <pc:sldMk cId="3128693979" sldId="2608"/>
        </pc:sldMkLst>
        <pc:spChg chg="add mod">
          <ac:chgData name="DaoTaoTin" userId="6d21468e-647c-4f84-8156-117b4a782e40" providerId="ADAL" clId="{5A28C204-280C-40E2-ABF3-926CD09D164E}" dt="2023-12-07T08:53:27.601" v="925" actId="1076"/>
          <ac:spMkLst>
            <pc:docMk/>
            <pc:sldMk cId="3128693979" sldId="2608"/>
            <ac:spMk id="3" creationId="{1C81E333-041D-9DB3-A0AC-FDDE1007B4F7}"/>
          </ac:spMkLst>
        </pc:spChg>
        <pc:spChg chg="add mod">
          <ac:chgData name="DaoTaoTin" userId="6d21468e-647c-4f84-8156-117b4a782e40" providerId="ADAL" clId="{5A28C204-280C-40E2-ABF3-926CD09D164E}" dt="2023-12-07T08:55:30.508" v="974" actId="255"/>
          <ac:spMkLst>
            <pc:docMk/>
            <pc:sldMk cId="3128693979" sldId="2608"/>
            <ac:spMk id="4" creationId="{2B17280B-E943-3237-D153-D389068C0997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5" creationId="{C4958E28-043D-C4F2-75BF-012BEC378E59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6" creationId="{6B6BB02A-15A0-16CC-869C-128D7CC35798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7" creationId="{0E5D84A6-2A63-722F-DDD7-780B49D8C0A8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10" creationId="{F784EF08-12CC-F820-4485-C9211C726F5F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11" creationId="{48FE683C-F14E-EF4B-AC86-005173F0AEA5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14" creationId="{5243C1B9-6B85-5936-1A5A-92BED99BF64F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17" creationId="{9C573026-5231-7A8A-3496-A15BBF9E57FA}"/>
          </ac:spMkLst>
        </pc:spChg>
        <pc:spChg chg="del">
          <ac:chgData name="DaoTaoTin" userId="6d21468e-647c-4f84-8156-117b4a782e40" providerId="ADAL" clId="{5A28C204-280C-40E2-ABF3-926CD09D164E}" dt="2023-12-07T08:50:32.701" v="910" actId="478"/>
          <ac:spMkLst>
            <pc:docMk/>
            <pc:sldMk cId="3128693979" sldId="2608"/>
            <ac:spMk id="29" creationId="{3182E26A-FB71-F3E0-2E06-350496562B9A}"/>
          </ac:spMkLst>
        </pc:spChg>
        <pc:spChg chg="del">
          <ac:chgData name="DaoTaoTin" userId="6d21468e-647c-4f84-8156-117b4a782e40" providerId="ADAL" clId="{5A28C204-280C-40E2-ABF3-926CD09D164E}" dt="2023-12-07T08:50:32.701" v="910" actId="478"/>
          <ac:spMkLst>
            <pc:docMk/>
            <pc:sldMk cId="3128693979" sldId="2608"/>
            <ac:spMk id="30" creationId="{12B8BECD-AA98-D7E1-CDE2-3A19A8350AB7}"/>
          </ac:spMkLst>
        </pc:spChg>
        <pc:picChg chg="add mod modCrop">
          <ac:chgData name="DaoTaoTin" userId="6d21468e-647c-4f84-8156-117b4a782e40" providerId="ADAL" clId="{5A28C204-280C-40E2-ABF3-926CD09D164E}" dt="2023-12-07T08:52:04.857" v="917" actId="2085"/>
          <ac:picMkLst>
            <pc:docMk/>
            <pc:sldMk cId="3128693979" sldId="2608"/>
            <ac:picMk id="2" creationId="{3AB1A61B-AAAF-58B7-41ED-D002DBA129B4}"/>
          </ac:picMkLst>
        </pc:picChg>
        <pc:picChg chg="del">
          <ac:chgData name="DaoTaoTin" userId="6d21468e-647c-4f84-8156-117b4a782e40" providerId="ADAL" clId="{5A28C204-280C-40E2-ABF3-926CD09D164E}" dt="2023-12-07T08:48:55.165" v="888" actId="478"/>
          <ac:picMkLst>
            <pc:docMk/>
            <pc:sldMk cId="3128693979" sldId="2608"/>
            <ac:picMk id="18" creationId="{523175F1-27EF-D76E-8C4C-4A723CB837D4}"/>
          </ac:picMkLst>
        </pc:picChg>
        <pc:picChg chg="del">
          <ac:chgData name="DaoTaoTin" userId="6d21468e-647c-4f84-8156-117b4a782e40" providerId="ADAL" clId="{5A28C204-280C-40E2-ABF3-926CD09D164E}" dt="2023-12-07T08:48:55.165" v="888" actId="478"/>
          <ac:picMkLst>
            <pc:docMk/>
            <pc:sldMk cId="3128693979" sldId="2608"/>
            <ac:picMk id="19" creationId="{BCEEDA44-2D0E-8A78-7337-8702783F6B65}"/>
          </ac:picMkLst>
        </pc:picChg>
        <pc:picChg chg="del">
          <ac:chgData name="DaoTaoTin" userId="6d21468e-647c-4f84-8156-117b4a782e40" providerId="ADAL" clId="{5A28C204-280C-40E2-ABF3-926CD09D164E}" dt="2023-12-07T08:48:55.165" v="888" actId="478"/>
          <ac:picMkLst>
            <pc:docMk/>
            <pc:sldMk cId="3128693979" sldId="2608"/>
            <ac:picMk id="33" creationId="{F4F8B243-BC52-6DA4-F7E3-80B95CBE33BE}"/>
          </ac:picMkLst>
        </pc:picChg>
      </pc:sldChg>
      <pc:sldChg chg="addSp delSp modSp add mod modTransition">
        <pc:chgData name="DaoTaoTin" userId="6d21468e-647c-4f84-8156-117b4a782e40" providerId="ADAL" clId="{5A28C204-280C-40E2-ABF3-926CD09D164E}" dt="2023-12-07T08:58:05.363" v="1014"/>
        <pc:sldMkLst>
          <pc:docMk/>
          <pc:sldMk cId="73732226" sldId="2609"/>
        </pc:sldMkLst>
        <pc:spChg chg="mod">
          <ac:chgData name="DaoTaoTin" userId="6d21468e-647c-4f84-8156-117b4a782e40" providerId="ADAL" clId="{5A28C204-280C-40E2-ABF3-926CD09D164E}" dt="2023-12-07T08:57:41.499" v="1012" actId="20577"/>
          <ac:spMkLst>
            <pc:docMk/>
            <pc:sldMk cId="73732226" sldId="2609"/>
            <ac:spMk id="4" creationId="{2B17280B-E943-3237-D153-D389068C0997}"/>
          </ac:spMkLst>
        </pc:spChg>
        <pc:picChg chg="del">
          <ac:chgData name="DaoTaoTin" userId="6d21468e-647c-4f84-8156-117b4a782e40" providerId="ADAL" clId="{5A28C204-280C-40E2-ABF3-926CD09D164E}" dt="2023-12-07T08:57:04.169" v="992" actId="478"/>
          <ac:picMkLst>
            <pc:docMk/>
            <pc:sldMk cId="73732226" sldId="2609"/>
            <ac:picMk id="2" creationId="{3AB1A61B-AAAF-58B7-41ED-D002DBA129B4}"/>
          </ac:picMkLst>
        </pc:picChg>
        <pc:picChg chg="add del mod">
          <ac:chgData name="DaoTaoTin" userId="6d21468e-647c-4f84-8156-117b4a782e40" providerId="ADAL" clId="{5A28C204-280C-40E2-ABF3-926CD09D164E}" dt="2023-12-07T08:56:21.165" v="983" actId="478"/>
          <ac:picMkLst>
            <pc:docMk/>
            <pc:sldMk cId="73732226" sldId="2609"/>
            <ac:picMk id="5" creationId="{0F7C3B8C-94D0-A3D2-BDFF-5DFC51AEB0A1}"/>
          </ac:picMkLst>
        </pc:picChg>
        <pc:picChg chg="add mod modCrop">
          <ac:chgData name="DaoTaoTin" userId="6d21468e-647c-4f84-8156-117b4a782e40" providerId="ADAL" clId="{5A28C204-280C-40E2-ABF3-926CD09D164E}" dt="2023-12-07T08:57:10.300" v="993" actId="1076"/>
          <ac:picMkLst>
            <pc:docMk/>
            <pc:sldMk cId="73732226" sldId="2609"/>
            <ac:picMk id="6" creationId="{C12ACC9B-CA85-8652-D14A-84A5D0660DCE}"/>
          </ac:picMkLst>
        </pc:picChg>
      </pc:sldChg>
    </pc:docChg>
  </pc:docChgLst>
  <pc:docChgLst>
    <pc:chgData name="DaoTaoTin" userId="6d21468e-647c-4f84-8156-117b4a782e40" providerId="ADAL" clId="{B8AB1196-D490-4B8A-9AB9-F103B32C7404}"/>
    <pc:docChg chg="undo custSel addSld delSld modSld sldOrd modSection">
      <pc:chgData name="DaoTaoTin" userId="6d21468e-647c-4f84-8156-117b4a782e40" providerId="ADAL" clId="{B8AB1196-D490-4B8A-9AB9-F103B32C7404}" dt="2023-12-20T08:02:41" v="721"/>
      <pc:docMkLst>
        <pc:docMk/>
      </pc:docMkLst>
      <pc:sldChg chg="addSp delSp modSp mod ord">
        <pc:chgData name="DaoTaoTin" userId="6d21468e-647c-4f84-8156-117b4a782e40" providerId="ADAL" clId="{B8AB1196-D490-4B8A-9AB9-F103B32C7404}" dt="2023-12-20T07:23:22.903" v="160" actId="478"/>
        <pc:sldMkLst>
          <pc:docMk/>
          <pc:sldMk cId="3840170521" sldId="2600"/>
        </pc:sldMkLst>
        <pc:spChg chg="mod">
          <ac:chgData name="DaoTaoTin" userId="6d21468e-647c-4f84-8156-117b4a782e40" providerId="ADAL" clId="{B8AB1196-D490-4B8A-9AB9-F103B32C7404}" dt="2023-12-20T07:20:17.118" v="137"/>
          <ac:spMkLst>
            <pc:docMk/>
            <pc:sldMk cId="3840170521" sldId="2600"/>
            <ac:spMk id="2" creationId="{FFC4F6FE-95BD-8C24-080F-5850340D9948}"/>
          </ac:spMkLst>
        </pc:spChg>
        <pc:spChg chg="add del">
          <ac:chgData name="DaoTaoTin" userId="6d21468e-647c-4f84-8156-117b4a782e40" providerId="ADAL" clId="{B8AB1196-D490-4B8A-9AB9-F103B32C7404}" dt="2023-12-20T07:23:22.903" v="160" actId="478"/>
          <ac:spMkLst>
            <pc:docMk/>
            <pc:sldMk cId="3840170521" sldId="2600"/>
            <ac:spMk id="12" creationId="{46AF6AA7-6343-D323-CA07-5691E81CB763}"/>
          </ac:spMkLst>
        </pc:spChg>
        <pc:spChg chg="add del">
          <ac:chgData name="DaoTaoTin" userId="6d21468e-647c-4f84-8156-117b4a782e40" providerId="ADAL" clId="{B8AB1196-D490-4B8A-9AB9-F103B32C7404}" dt="2023-12-20T07:23:22.903" v="160" actId="478"/>
          <ac:spMkLst>
            <pc:docMk/>
            <pc:sldMk cId="3840170521" sldId="2600"/>
            <ac:spMk id="13" creationId="{E2439872-241B-403C-85B6-0A05F1B821A0}"/>
          </ac:spMkLst>
        </pc:spChg>
        <pc:spChg chg="add del">
          <ac:chgData name="DaoTaoTin" userId="6d21468e-647c-4f84-8156-117b4a782e40" providerId="ADAL" clId="{B8AB1196-D490-4B8A-9AB9-F103B32C7404}" dt="2023-12-20T07:23:22.903" v="160" actId="478"/>
          <ac:spMkLst>
            <pc:docMk/>
            <pc:sldMk cId="3840170521" sldId="2600"/>
            <ac:spMk id="14" creationId="{9A12E305-A37A-670B-3435-656857782BAB}"/>
          </ac:spMkLst>
        </pc:spChg>
        <pc:picChg chg="add del">
          <ac:chgData name="DaoTaoTin" userId="6d21468e-647c-4f84-8156-117b4a782e40" providerId="ADAL" clId="{B8AB1196-D490-4B8A-9AB9-F103B32C7404}" dt="2023-12-20T07:23:22.903" v="160" actId="478"/>
          <ac:picMkLst>
            <pc:docMk/>
            <pc:sldMk cId="3840170521" sldId="2600"/>
            <ac:picMk id="4" creationId="{64201D36-210D-AAD6-ECAE-5F4C912084E8}"/>
          </ac:picMkLst>
        </pc:picChg>
      </pc:sldChg>
      <pc:sldChg chg="modSp mod">
        <pc:chgData name="DaoTaoTin" userId="6d21468e-647c-4f84-8156-117b4a782e40" providerId="ADAL" clId="{B8AB1196-D490-4B8A-9AB9-F103B32C7404}" dt="2023-12-20T07:15:11.492" v="58"/>
        <pc:sldMkLst>
          <pc:docMk/>
          <pc:sldMk cId="1736616397" sldId="2610"/>
        </pc:sldMkLst>
        <pc:spChg chg="mod">
          <ac:chgData name="DaoTaoTin" userId="6d21468e-647c-4f84-8156-117b4a782e40" providerId="ADAL" clId="{B8AB1196-D490-4B8A-9AB9-F103B32C7404}" dt="2023-12-20T07:15:11.492" v="58"/>
          <ac:spMkLst>
            <pc:docMk/>
            <pc:sldMk cId="1736616397" sldId="2610"/>
            <ac:spMk id="42" creationId="{DCB61E67-BB3F-A795-766E-43DDB94DF2DD}"/>
          </ac:spMkLst>
        </pc:spChg>
      </pc:sldChg>
      <pc:sldChg chg="addSp modSp mod">
        <pc:chgData name="DaoTaoTin" userId="6d21468e-647c-4f84-8156-117b4a782e40" providerId="ADAL" clId="{B8AB1196-D490-4B8A-9AB9-F103B32C7404}" dt="2023-12-20T07:14:56.587" v="52" actId="20577"/>
        <pc:sldMkLst>
          <pc:docMk/>
          <pc:sldMk cId="1799018023" sldId="2621"/>
        </pc:sldMkLst>
        <pc:spChg chg="add mod">
          <ac:chgData name="DaoTaoTin" userId="6d21468e-647c-4f84-8156-117b4a782e40" providerId="ADAL" clId="{B8AB1196-D490-4B8A-9AB9-F103B32C7404}" dt="2023-12-20T07:13:16.283" v="1" actId="1076"/>
          <ac:spMkLst>
            <pc:docMk/>
            <pc:sldMk cId="1799018023" sldId="2621"/>
            <ac:spMk id="3" creationId="{ACE51B5B-E74B-2BD2-A0E8-EBB8F80E2440}"/>
          </ac:spMkLst>
        </pc:spChg>
        <pc:spChg chg="add mod">
          <ac:chgData name="DaoTaoTin" userId="6d21468e-647c-4f84-8156-117b4a782e40" providerId="ADAL" clId="{B8AB1196-D490-4B8A-9AB9-F103B32C7404}" dt="2023-12-20T07:13:16.283" v="1" actId="1076"/>
          <ac:spMkLst>
            <pc:docMk/>
            <pc:sldMk cId="1799018023" sldId="2621"/>
            <ac:spMk id="4" creationId="{C03464DE-BA70-4DE5-BCCD-183D80FD4AE1}"/>
          </ac:spMkLst>
        </pc:spChg>
        <pc:spChg chg="add mod">
          <ac:chgData name="DaoTaoTin" userId="6d21468e-647c-4f84-8156-117b4a782e40" providerId="ADAL" clId="{B8AB1196-D490-4B8A-9AB9-F103B32C7404}" dt="2023-12-20T07:13:20.040" v="6"/>
          <ac:spMkLst>
            <pc:docMk/>
            <pc:sldMk cId="1799018023" sldId="2621"/>
            <ac:spMk id="5" creationId="{77257CFD-4FD4-E042-663B-785ABEB4BC37}"/>
          </ac:spMkLst>
        </pc:spChg>
        <pc:spChg chg="add mod">
          <ac:chgData name="DaoTaoTin" userId="6d21468e-647c-4f84-8156-117b4a782e40" providerId="ADAL" clId="{B8AB1196-D490-4B8A-9AB9-F103B32C7404}" dt="2023-12-20T07:13:34" v="11" actId="20577"/>
          <ac:spMkLst>
            <pc:docMk/>
            <pc:sldMk cId="1799018023" sldId="2621"/>
            <ac:spMk id="6" creationId="{0C2CC2FF-94FD-B42E-28DD-342540DA3A48}"/>
          </ac:spMkLst>
        </pc:spChg>
        <pc:spChg chg="mod">
          <ac:chgData name="DaoTaoTin" userId="6d21468e-647c-4f84-8156-117b4a782e40" providerId="ADAL" clId="{B8AB1196-D490-4B8A-9AB9-F103B32C7404}" dt="2023-12-20T07:14:51.622" v="45"/>
          <ac:spMkLst>
            <pc:docMk/>
            <pc:sldMk cId="1799018023" sldId="2621"/>
            <ac:spMk id="24" creationId="{4CC8ED52-779F-F352-2591-D84F470EF013}"/>
          </ac:spMkLst>
        </pc:spChg>
        <pc:spChg chg="mod">
          <ac:chgData name="DaoTaoTin" userId="6d21468e-647c-4f84-8156-117b4a782e40" providerId="ADAL" clId="{B8AB1196-D490-4B8A-9AB9-F103B32C7404}" dt="2023-12-20T07:14:56.587" v="52" actId="20577"/>
          <ac:spMkLst>
            <pc:docMk/>
            <pc:sldMk cId="1799018023" sldId="2621"/>
            <ac:spMk id="28" creationId="{EC3665F2-FA08-6761-1A43-82C656A3FF24}"/>
          </ac:spMkLst>
        </pc:spChg>
      </pc:sldChg>
      <pc:sldChg chg="addSp delSp modSp mod ord">
        <pc:chgData name="DaoTaoTin" userId="6d21468e-647c-4f84-8156-117b4a782e40" providerId="ADAL" clId="{B8AB1196-D490-4B8A-9AB9-F103B32C7404}" dt="2023-12-20T07:22:30.125" v="158" actId="113"/>
        <pc:sldMkLst>
          <pc:docMk/>
          <pc:sldMk cId="1894469126" sldId="2622"/>
        </pc:sldMkLst>
        <pc:spChg chg="add del mod">
          <ac:chgData name="DaoTaoTin" userId="6d21468e-647c-4f84-8156-117b4a782e40" providerId="ADAL" clId="{B8AB1196-D490-4B8A-9AB9-F103B32C7404}" dt="2023-12-20T07:21:36.082" v="148" actId="478"/>
          <ac:spMkLst>
            <pc:docMk/>
            <pc:sldMk cId="1894469126" sldId="2622"/>
            <ac:spMk id="5" creationId="{76C8F83A-1EC2-D896-22D8-B678FDD7D688}"/>
          </ac:spMkLst>
        </pc:spChg>
        <pc:spChg chg="add mod">
          <ac:chgData name="DaoTaoTin" userId="6d21468e-647c-4f84-8156-117b4a782e40" providerId="ADAL" clId="{B8AB1196-D490-4B8A-9AB9-F103B32C7404}" dt="2023-12-20T07:22:30.125" v="158" actId="113"/>
          <ac:spMkLst>
            <pc:docMk/>
            <pc:sldMk cId="1894469126" sldId="2622"/>
            <ac:spMk id="6" creationId="{97003E7A-EB46-7885-5647-6DFFAB866AAD}"/>
          </ac:spMkLst>
        </pc:spChg>
        <pc:spChg chg="mod">
          <ac:chgData name="DaoTaoTin" userId="6d21468e-647c-4f84-8156-117b4a782e40" providerId="ADAL" clId="{B8AB1196-D490-4B8A-9AB9-F103B32C7404}" dt="2023-12-20T07:18:45.107" v="126" actId="20577"/>
          <ac:spMkLst>
            <pc:docMk/>
            <pc:sldMk cId="1894469126" sldId="2622"/>
            <ac:spMk id="20" creationId="{3ECAB1C4-13E2-0C5F-0BD6-A90518C16562}"/>
          </ac:spMkLst>
        </pc:spChg>
      </pc:sldChg>
      <pc:sldChg chg="modSp mod">
        <pc:chgData name="DaoTaoTin" userId="6d21468e-647c-4f84-8156-117b4a782e40" providerId="ADAL" clId="{B8AB1196-D490-4B8A-9AB9-F103B32C7404}" dt="2023-12-20T07:14:12.259" v="33" actId="20577"/>
        <pc:sldMkLst>
          <pc:docMk/>
          <pc:sldMk cId="3277219218" sldId="2638"/>
        </pc:sldMkLst>
        <pc:spChg chg="mod">
          <ac:chgData name="DaoTaoTin" userId="6d21468e-647c-4f84-8156-117b4a782e40" providerId="ADAL" clId="{B8AB1196-D490-4B8A-9AB9-F103B32C7404}" dt="2023-12-20T07:14:12.259" v="33" actId="20577"/>
          <ac:spMkLst>
            <pc:docMk/>
            <pc:sldMk cId="3277219218" sldId="2638"/>
            <ac:spMk id="42" creationId="{DCB61E67-BB3F-A795-766E-43DDB94DF2DD}"/>
          </ac:spMkLst>
        </pc:spChg>
      </pc:sldChg>
      <pc:sldChg chg="modSp add mod ord">
        <pc:chgData name="DaoTaoTin" userId="6d21468e-647c-4f84-8156-117b4a782e40" providerId="ADAL" clId="{B8AB1196-D490-4B8A-9AB9-F103B32C7404}" dt="2023-12-20T07:16:55.898" v="84"/>
        <pc:sldMkLst>
          <pc:docMk/>
          <pc:sldMk cId="1910671346" sldId="2648"/>
        </pc:sldMkLst>
        <pc:spChg chg="mod">
          <ac:chgData name="DaoTaoTin" userId="6d21468e-647c-4f84-8156-117b4a782e40" providerId="ADAL" clId="{B8AB1196-D490-4B8A-9AB9-F103B32C7404}" dt="2023-12-20T07:16:08.037" v="78" actId="20577"/>
          <ac:spMkLst>
            <pc:docMk/>
            <pc:sldMk cId="1910671346" sldId="2648"/>
            <ac:spMk id="42" creationId="{DCB61E67-BB3F-A795-766E-43DDB94DF2DD}"/>
          </ac:spMkLst>
        </pc:spChg>
        <pc:picChg chg="mod">
          <ac:chgData name="DaoTaoTin" userId="6d21468e-647c-4f84-8156-117b4a782e40" providerId="ADAL" clId="{B8AB1196-D490-4B8A-9AB9-F103B32C7404}" dt="2023-12-20T07:16:55.898" v="84"/>
          <ac:picMkLst>
            <pc:docMk/>
            <pc:sldMk cId="1910671346" sldId="2648"/>
            <ac:picMk id="39" creationId="{930F22D3-8B10-E6F0-335F-CE38B856E246}"/>
          </ac:picMkLst>
        </pc:picChg>
      </pc:sldChg>
      <pc:sldChg chg="add del">
        <pc:chgData name="DaoTaoTin" userId="6d21468e-647c-4f84-8156-117b4a782e40" providerId="ADAL" clId="{B8AB1196-D490-4B8A-9AB9-F103B32C7404}" dt="2023-12-20T07:15:37.474" v="60" actId="2890"/>
        <pc:sldMkLst>
          <pc:docMk/>
          <pc:sldMk cId="3337266668" sldId="2648"/>
        </pc:sldMkLst>
      </pc:sldChg>
      <pc:sldChg chg="modSp add mod ord replId">
        <pc:chgData name="DaoTaoTin" userId="6d21468e-647c-4f84-8156-117b4a782e40" providerId="ADAL" clId="{B8AB1196-D490-4B8A-9AB9-F103B32C7404}" dt="2023-12-20T07:17:40.268" v="104"/>
        <pc:sldMkLst>
          <pc:docMk/>
          <pc:sldMk cId="3764297536" sldId="2649"/>
        </pc:sldMkLst>
        <pc:spChg chg="mod">
          <ac:chgData name="DaoTaoTin" userId="6d21468e-647c-4f84-8156-117b4a782e40" providerId="ADAL" clId="{B8AB1196-D490-4B8A-9AB9-F103B32C7404}" dt="2023-12-20T07:17:30.932" v="93" actId="20577"/>
          <ac:spMkLst>
            <pc:docMk/>
            <pc:sldMk cId="3764297536" sldId="2649"/>
            <ac:spMk id="2" creationId="{FFC4F6FE-95BD-8C24-080F-5850340D9948}"/>
          </ac:spMkLst>
        </pc:spChg>
        <pc:spChg chg="mod">
          <ac:chgData name="DaoTaoTin" userId="6d21468e-647c-4f84-8156-117b4a782e40" providerId="ADAL" clId="{B8AB1196-D490-4B8A-9AB9-F103B32C7404}" dt="2023-12-20T07:17:40.268" v="104"/>
          <ac:spMkLst>
            <pc:docMk/>
            <pc:sldMk cId="3764297536" sldId="2649"/>
            <ac:spMk id="3" creationId="{28947BE1-257F-665D-DCEA-00DA82BE00E7}"/>
          </ac:spMkLst>
        </pc:spChg>
      </pc:sldChg>
      <pc:sldChg chg="addSp delSp modSp add del mod ord">
        <pc:chgData name="DaoTaoTin" userId="6d21468e-647c-4f84-8156-117b4a782e40" providerId="ADAL" clId="{B8AB1196-D490-4B8A-9AB9-F103B32C7404}" dt="2023-12-20T07:18:36.787" v="119" actId="47"/>
        <pc:sldMkLst>
          <pc:docMk/>
          <pc:sldMk cId="4135413729" sldId="2650"/>
        </pc:sldMkLst>
        <pc:picChg chg="add mod">
          <ac:chgData name="DaoTaoTin" userId="6d21468e-647c-4f84-8156-117b4a782e40" providerId="ADAL" clId="{B8AB1196-D490-4B8A-9AB9-F103B32C7404}" dt="2023-12-20T07:18:17.441" v="115" actId="1076"/>
          <ac:picMkLst>
            <pc:docMk/>
            <pc:sldMk cId="4135413729" sldId="2650"/>
            <ac:picMk id="3" creationId="{3A477033-19D5-2525-B9CB-F4E8FF4DCFC6}"/>
          </ac:picMkLst>
        </pc:picChg>
        <pc:picChg chg="del">
          <ac:chgData name="DaoTaoTin" userId="6d21468e-647c-4f84-8156-117b4a782e40" providerId="ADAL" clId="{B8AB1196-D490-4B8A-9AB9-F103B32C7404}" dt="2023-12-20T07:18:02.612" v="108" actId="478"/>
          <ac:picMkLst>
            <pc:docMk/>
            <pc:sldMk cId="4135413729" sldId="2650"/>
            <ac:picMk id="4" creationId="{8D7F93DA-1C10-9436-7933-AE746CC630A3}"/>
          </ac:picMkLst>
        </pc:picChg>
      </pc:sldChg>
      <pc:sldChg chg="addSp delSp modSp add">
        <pc:chgData name="DaoTaoTin" userId="6d21468e-647c-4f84-8156-117b4a782e40" providerId="ADAL" clId="{B8AB1196-D490-4B8A-9AB9-F103B32C7404}" dt="2023-12-20T07:21:02.826" v="139"/>
        <pc:sldMkLst>
          <pc:docMk/>
          <pc:sldMk cId="2581549321" sldId="2651"/>
        </pc:sldMkLst>
        <pc:spChg chg="add del mod">
          <ac:chgData name="DaoTaoTin" userId="6d21468e-647c-4f84-8156-117b4a782e40" providerId="ADAL" clId="{B8AB1196-D490-4B8A-9AB9-F103B32C7404}" dt="2023-12-20T07:21:02.826" v="139"/>
          <ac:spMkLst>
            <pc:docMk/>
            <pc:sldMk cId="2581549321" sldId="2651"/>
            <ac:spMk id="4" creationId="{F07F7CB3-92CA-6BE5-00AB-53D50634D733}"/>
          </ac:spMkLst>
        </pc:spChg>
      </pc:sldChg>
      <pc:sldChg chg="add">
        <pc:chgData name="DaoTaoTin" userId="6d21468e-647c-4f84-8156-117b4a782e40" providerId="ADAL" clId="{B8AB1196-D490-4B8A-9AB9-F103B32C7404}" dt="2023-12-20T07:20:04.397" v="127" actId="2890"/>
        <pc:sldMkLst>
          <pc:docMk/>
          <pc:sldMk cId="1408912824" sldId="2652"/>
        </pc:sldMkLst>
      </pc:sldChg>
      <pc:sldChg chg="addSp delSp modSp add mod ord">
        <pc:chgData name="DaoTaoTin" userId="6d21468e-647c-4f84-8156-117b4a782e40" providerId="ADAL" clId="{B8AB1196-D490-4B8A-9AB9-F103B32C7404}" dt="2023-12-20T07:25:24.765" v="200" actId="20577"/>
        <pc:sldMkLst>
          <pc:docMk/>
          <pc:sldMk cId="2693398604" sldId="2653"/>
        </pc:sldMkLst>
        <pc:spChg chg="mod">
          <ac:chgData name="DaoTaoTin" userId="6d21468e-647c-4f84-8156-117b4a782e40" providerId="ADAL" clId="{B8AB1196-D490-4B8A-9AB9-F103B32C7404}" dt="2023-12-20T07:25:24.765" v="200" actId="20577"/>
          <ac:spMkLst>
            <pc:docMk/>
            <pc:sldMk cId="2693398604" sldId="2653"/>
            <ac:spMk id="10" creationId="{7F4BE844-F108-5FEA-966A-F560D75F7FEA}"/>
          </ac:spMkLst>
        </pc:spChg>
        <pc:spChg chg="mod">
          <ac:chgData name="DaoTaoTin" userId="6d21468e-647c-4f84-8156-117b4a782e40" providerId="ADAL" clId="{B8AB1196-D490-4B8A-9AB9-F103B32C7404}" dt="2023-12-20T07:24:08.892" v="170" actId="20577"/>
          <ac:spMkLst>
            <pc:docMk/>
            <pc:sldMk cId="2693398604" sldId="2653"/>
            <ac:spMk id="30" creationId="{12B8BECD-AA98-D7E1-CDE2-3A19A8350AB7}"/>
          </ac:spMkLst>
        </pc:spChg>
        <pc:picChg chg="del">
          <ac:chgData name="DaoTaoTin" userId="6d21468e-647c-4f84-8156-117b4a782e40" providerId="ADAL" clId="{B8AB1196-D490-4B8A-9AB9-F103B32C7404}" dt="2023-12-20T07:24:30.627" v="174" actId="478"/>
          <ac:picMkLst>
            <pc:docMk/>
            <pc:sldMk cId="2693398604" sldId="2653"/>
            <ac:picMk id="2" creationId="{CB4C6FD4-5A34-0AB4-5872-2FCA2170B1D0}"/>
          </ac:picMkLst>
        </pc:picChg>
        <pc:picChg chg="add mod ord">
          <ac:chgData name="DaoTaoTin" userId="6d21468e-647c-4f84-8156-117b4a782e40" providerId="ADAL" clId="{B8AB1196-D490-4B8A-9AB9-F103B32C7404}" dt="2023-12-20T07:24:29.070" v="173" actId="167"/>
          <ac:picMkLst>
            <pc:docMk/>
            <pc:sldMk cId="2693398604" sldId="2653"/>
            <ac:picMk id="3" creationId="{2DFDDE48-C2D1-52CE-B30B-9D124E820435}"/>
          </ac:picMkLst>
        </pc:picChg>
      </pc:sldChg>
      <pc:sldChg chg="addSp delSp modSp add mod ord">
        <pc:chgData name="DaoTaoTin" userId="6d21468e-647c-4f84-8156-117b4a782e40" providerId="ADAL" clId="{B8AB1196-D490-4B8A-9AB9-F103B32C7404}" dt="2023-12-20T07:27:13.467" v="240" actId="20577"/>
        <pc:sldMkLst>
          <pc:docMk/>
          <pc:sldMk cId="3965712375" sldId="2654"/>
        </pc:sldMkLst>
        <pc:spChg chg="mod">
          <ac:chgData name="DaoTaoTin" userId="6d21468e-647c-4f84-8156-117b4a782e40" providerId="ADAL" clId="{B8AB1196-D490-4B8A-9AB9-F103B32C7404}" dt="2023-12-20T07:27:13.467" v="240" actId="20577"/>
          <ac:spMkLst>
            <pc:docMk/>
            <pc:sldMk cId="3965712375" sldId="2654"/>
            <ac:spMk id="6" creationId="{AC1A9C84-B126-AF0E-A901-F4E35F654CB2}"/>
          </ac:spMkLst>
        </pc:spChg>
        <pc:picChg chg="del">
          <ac:chgData name="DaoTaoTin" userId="6d21468e-647c-4f84-8156-117b4a782e40" providerId="ADAL" clId="{B8AB1196-D490-4B8A-9AB9-F103B32C7404}" dt="2023-12-20T07:26:18.627" v="208" actId="478"/>
          <ac:picMkLst>
            <pc:docMk/>
            <pc:sldMk cId="3965712375" sldId="2654"/>
            <ac:picMk id="3" creationId="{C3AA79EE-74B8-5037-9BB0-CCC7192BCE31}"/>
          </ac:picMkLst>
        </pc:picChg>
        <pc:picChg chg="add mod ord">
          <ac:chgData name="DaoTaoTin" userId="6d21468e-647c-4f84-8156-117b4a782e40" providerId="ADAL" clId="{B8AB1196-D490-4B8A-9AB9-F103B32C7404}" dt="2023-12-20T07:26:21.061" v="209" actId="167"/>
          <ac:picMkLst>
            <pc:docMk/>
            <pc:sldMk cId="3965712375" sldId="2654"/>
            <ac:picMk id="4" creationId="{23742AB9-F84E-4E81-4904-709789B98062}"/>
          </ac:picMkLst>
        </pc:picChg>
      </pc:sldChg>
      <pc:sldChg chg="addSp delSp modSp add mod ord replId">
        <pc:chgData name="DaoTaoTin" userId="6d21468e-647c-4f84-8156-117b4a782e40" providerId="ADAL" clId="{B8AB1196-D490-4B8A-9AB9-F103B32C7404}" dt="2023-12-20T07:54:26.268" v="619" actId="478"/>
        <pc:sldMkLst>
          <pc:docMk/>
          <pc:sldMk cId="224179026" sldId="2655"/>
        </pc:sldMkLst>
        <pc:spChg chg="add del">
          <ac:chgData name="DaoTaoTin" userId="6d21468e-647c-4f84-8156-117b4a782e40" providerId="ADAL" clId="{B8AB1196-D490-4B8A-9AB9-F103B32C7404}" dt="2023-12-20T07:33:36.331" v="345" actId="478"/>
          <ac:spMkLst>
            <pc:docMk/>
            <pc:sldMk cId="224179026" sldId="2655"/>
            <ac:spMk id="4" creationId="{C6FF6464-F890-CA6C-B757-D16CE7AB2F55}"/>
          </ac:spMkLst>
        </pc:spChg>
        <pc:spChg chg="add del mod">
          <ac:chgData name="DaoTaoTin" userId="6d21468e-647c-4f84-8156-117b4a782e40" providerId="ADAL" clId="{B8AB1196-D490-4B8A-9AB9-F103B32C7404}" dt="2023-12-20T07:33:53.675" v="349" actId="478"/>
          <ac:spMkLst>
            <pc:docMk/>
            <pc:sldMk cId="224179026" sldId="2655"/>
            <ac:spMk id="5" creationId="{4446DCC9-3ED8-045E-8EC0-C9C0CBAB50DA}"/>
          </ac:spMkLst>
        </pc:spChg>
        <pc:spChg chg="add del mod">
          <ac:chgData name="DaoTaoTin" userId="6d21468e-647c-4f84-8156-117b4a782e40" providerId="ADAL" clId="{B8AB1196-D490-4B8A-9AB9-F103B32C7404}" dt="2023-12-20T07:49:05.256" v="566" actId="113"/>
          <ac:spMkLst>
            <pc:docMk/>
            <pc:sldMk cId="224179026" sldId="2655"/>
            <ac:spMk id="6" creationId="{AC1A9C84-B126-AF0E-A901-F4E35F654CB2}"/>
          </ac:spMkLst>
        </pc:spChg>
        <pc:spChg chg="add del mod">
          <ac:chgData name="DaoTaoTin" userId="6d21468e-647c-4f84-8156-117b4a782e40" providerId="ADAL" clId="{B8AB1196-D490-4B8A-9AB9-F103B32C7404}" dt="2023-12-20T07:54:26.268" v="619" actId="478"/>
          <ac:spMkLst>
            <pc:docMk/>
            <pc:sldMk cId="224179026" sldId="2655"/>
            <ac:spMk id="8" creationId="{90D6E043-3F79-040E-4802-169E608D3BFA}"/>
          </ac:spMkLst>
        </pc:spChg>
        <pc:spChg chg="add del mod">
          <ac:chgData name="DaoTaoTin" userId="6d21468e-647c-4f84-8156-117b4a782e40" providerId="ADAL" clId="{B8AB1196-D490-4B8A-9AB9-F103B32C7404}" dt="2023-12-20T07:48:52.436" v="561" actId="12789"/>
          <ac:spMkLst>
            <pc:docMk/>
            <pc:sldMk cId="224179026" sldId="2655"/>
            <ac:spMk id="11" creationId="{D2BAFDC1-1526-3EB9-19AA-E0AC5A476AE1}"/>
          </ac:spMkLst>
        </pc:spChg>
        <pc:spChg chg="del mod">
          <ac:chgData name="DaoTaoTin" userId="6d21468e-647c-4f84-8156-117b4a782e40" providerId="ADAL" clId="{B8AB1196-D490-4B8A-9AB9-F103B32C7404}" dt="2023-12-20T07:54:23.246" v="617" actId="478"/>
          <ac:spMkLst>
            <pc:docMk/>
            <pc:sldMk cId="224179026" sldId="2655"/>
            <ac:spMk id="15" creationId="{D592A93C-F77C-95A0-F5A6-61E263ABBB4F}"/>
          </ac:spMkLst>
        </pc:spChg>
        <pc:spChg chg="del mod">
          <ac:chgData name="DaoTaoTin" userId="6d21468e-647c-4f84-8156-117b4a782e40" providerId="ADAL" clId="{B8AB1196-D490-4B8A-9AB9-F103B32C7404}" dt="2023-12-20T07:54:24.022" v="618" actId="478"/>
          <ac:spMkLst>
            <pc:docMk/>
            <pc:sldMk cId="224179026" sldId="2655"/>
            <ac:spMk id="16" creationId="{F85A39A7-48F1-B19B-DBF6-CAB17DED7146}"/>
          </ac:spMkLst>
        </pc:spChg>
        <pc:picChg chg="add mod ord">
          <ac:chgData name="DaoTaoTin" userId="6d21468e-647c-4f84-8156-117b4a782e40" providerId="ADAL" clId="{B8AB1196-D490-4B8A-9AB9-F103B32C7404}" dt="2023-12-20T07:29:18.494" v="248" actId="167"/>
          <ac:picMkLst>
            <pc:docMk/>
            <pc:sldMk cId="224179026" sldId="2655"/>
            <ac:picMk id="3" creationId="{231D4E04-B9FC-82A6-87A3-62564B6297A5}"/>
          </ac:picMkLst>
        </pc:picChg>
        <pc:picChg chg="add del">
          <ac:chgData name="DaoTaoTin" userId="6d21468e-647c-4f84-8156-117b4a782e40" providerId="ADAL" clId="{B8AB1196-D490-4B8A-9AB9-F103B32C7404}" dt="2023-12-20T07:29:20.507" v="249" actId="478"/>
          <ac:picMkLst>
            <pc:docMk/>
            <pc:sldMk cId="224179026" sldId="2655"/>
            <ac:picMk id="9" creationId="{0A0F4FE5-6FEE-EE88-59AE-1582AED2D633}"/>
          </ac:picMkLst>
        </pc:picChg>
        <pc:picChg chg="add del mod modCrop">
          <ac:chgData name="DaoTaoTin" userId="6d21468e-647c-4f84-8156-117b4a782e40" providerId="ADAL" clId="{B8AB1196-D490-4B8A-9AB9-F103B32C7404}" dt="2023-12-20T07:44:35.259" v="470" actId="478"/>
          <ac:picMkLst>
            <pc:docMk/>
            <pc:sldMk cId="224179026" sldId="2655"/>
            <ac:picMk id="10" creationId="{5256DD03-58E6-0438-1CD7-9A0D1522CD38}"/>
          </ac:picMkLst>
        </pc:picChg>
        <pc:picChg chg="add del mod">
          <ac:chgData name="DaoTaoTin" userId="6d21468e-647c-4f84-8156-117b4a782e40" providerId="ADAL" clId="{B8AB1196-D490-4B8A-9AB9-F103B32C7404}" dt="2023-12-20T07:47:00.924" v="474" actId="478"/>
          <ac:picMkLst>
            <pc:docMk/>
            <pc:sldMk cId="224179026" sldId="2655"/>
            <ac:picMk id="13" creationId="{86357246-4EA9-2708-0179-C6719E1DAE99}"/>
          </ac:picMkLst>
        </pc:picChg>
        <pc:picChg chg="add del mod">
          <ac:chgData name="DaoTaoTin" userId="6d21468e-647c-4f84-8156-117b4a782e40" providerId="ADAL" clId="{B8AB1196-D490-4B8A-9AB9-F103B32C7404}" dt="2023-12-20T07:47:02.172" v="475" actId="478"/>
          <ac:picMkLst>
            <pc:docMk/>
            <pc:sldMk cId="224179026" sldId="2655"/>
            <ac:picMk id="14" creationId="{3A0A5DA4-6116-28C8-A9F4-404685F9EA3C}"/>
          </ac:picMkLst>
        </pc:picChg>
        <pc:picChg chg="add del mod">
          <ac:chgData name="DaoTaoTin" userId="6d21468e-647c-4f84-8156-117b4a782e40" providerId="ADAL" clId="{B8AB1196-D490-4B8A-9AB9-F103B32C7404}" dt="2023-12-20T07:44:13.396" v="467" actId="478"/>
          <ac:picMkLst>
            <pc:docMk/>
            <pc:sldMk cId="224179026" sldId="2655"/>
            <ac:picMk id="17" creationId="{4B230337-3888-1EAF-4B31-CC9A1D10CC44}"/>
          </ac:picMkLst>
        </pc:picChg>
      </pc:sldChg>
      <pc:sldChg chg="delSp add del mod">
        <pc:chgData name="DaoTaoTin" userId="6d21468e-647c-4f84-8156-117b4a782e40" providerId="ADAL" clId="{B8AB1196-D490-4B8A-9AB9-F103B32C7404}" dt="2023-12-20T07:49:48.375" v="573" actId="47"/>
        <pc:sldMkLst>
          <pc:docMk/>
          <pc:sldMk cId="3883469975" sldId="2656"/>
        </pc:sldMkLst>
        <pc:spChg chg="del">
          <ac:chgData name="DaoTaoTin" userId="6d21468e-647c-4f84-8156-117b4a782e40" providerId="ADAL" clId="{B8AB1196-D490-4B8A-9AB9-F103B32C7404}" dt="2023-12-20T07:49:42.501" v="572" actId="478"/>
          <ac:spMkLst>
            <pc:docMk/>
            <pc:sldMk cId="3883469975" sldId="2656"/>
            <ac:spMk id="15" creationId="{D592A93C-F77C-95A0-F5A6-61E263ABBB4F}"/>
          </ac:spMkLst>
        </pc:spChg>
        <pc:spChg chg="del">
          <ac:chgData name="DaoTaoTin" userId="6d21468e-647c-4f84-8156-117b4a782e40" providerId="ADAL" clId="{B8AB1196-D490-4B8A-9AB9-F103B32C7404}" dt="2023-12-20T07:49:41.084" v="571" actId="478"/>
          <ac:spMkLst>
            <pc:docMk/>
            <pc:sldMk cId="3883469975" sldId="2656"/>
            <ac:spMk id="16" creationId="{F85A39A7-48F1-B19B-DBF6-CAB17DED7146}"/>
          </ac:spMkLst>
        </pc:spChg>
      </pc:sldChg>
      <pc:sldChg chg="addSp delSp modSp add mod modAnim">
        <pc:chgData name="DaoTaoTin" userId="6d21468e-647c-4f84-8156-117b4a782e40" providerId="ADAL" clId="{B8AB1196-D490-4B8A-9AB9-F103B32C7404}" dt="2023-12-20T07:55:21.038" v="626" actId="20577"/>
        <pc:sldMkLst>
          <pc:docMk/>
          <pc:sldMk cId="4228770759" sldId="2656"/>
        </pc:sldMkLst>
        <pc:spChg chg="add del mod">
          <ac:chgData name="DaoTaoTin" userId="6d21468e-647c-4f84-8156-117b4a782e40" providerId="ADAL" clId="{B8AB1196-D490-4B8A-9AB9-F103B32C7404}" dt="2023-12-20T07:53:43.996" v="614" actId="478"/>
          <ac:spMkLst>
            <pc:docMk/>
            <pc:sldMk cId="4228770759" sldId="2656"/>
            <ac:spMk id="5" creationId="{6D1799A5-7324-1DBF-1428-36854122AD60}"/>
          </ac:spMkLst>
        </pc:spChg>
        <pc:spChg chg="mod">
          <ac:chgData name="DaoTaoTin" userId="6d21468e-647c-4f84-8156-117b4a782e40" providerId="ADAL" clId="{B8AB1196-D490-4B8A-9AB9-F103B32C7404}" dt="2023-12-20T07:50:16.446" v="604" actId="12789"/>
          <ac:spMkLst>
            <pc:docMk/>
            <pc:sldMk cId="4228770759" sldId="2656"/>
            <ac:spMk id="6" creationId="{AC1A9C84-B126-AF0E-A901-F4E35F654CB2}"/>
          </ac:spMkLst>
        </pc:spChg>
        <pc:spChg chg="del">
          <ac:chgData name="DaoTaoTin" userId="6d21468e-647c-4f84-8156-117b4a782e40" providerId="ADAL" clId="{B8AB1196-D490-4B8A-9AB9-F103B32C7404}" dt="2023-12-20T07:53:48.468" v="616" actId="478"/>
          <ac:spMkLst>
            <pc:docMk/>
            <pc:sldMk cId="4228770759" sldId="2656"/>
            <ac:spMk id="8" creationId="{90D6E043-3F79-040E-4802-169E608D3BFA}"/>
          </ac:spMkLst>
        </pc:spChg>
        <pc:spChg chg="add del mod">
          <ac:chgData name="DaoTaoTin" userId="6d21468e-647c-4f84-8156-117b4a782e40" providerId="ADAL" clId="{B8AB1196-D490-4B8A-9AB9-F103B32C7404}" dt="2023-12-20T07:53:45.925" v="615" actId="478"/>
          <ac:spMkLst>
            <pc:docMk/>
            <pc:sldMk cId="4228770759" sldId="2656"/>
            <ac:spMk id="9" creationId="{725737C3-2D87-C74F-48DC-0DF26A895C0D}"/>
          </ac:spMkLst>
        </pc:spChg>
        <pc:spChg chg="add del mod">
          <ac:chgData name="DaoTaoTin" userId="6d21468e-647c-4f84-8156-117b4a782e40" providerId="ADAL" clId="{B8AB1196-D490-4B8A-9AB9-F103B32C7404}" dt="2023-12-20T07:54:50.183" v="621"/>
          <ac:spMkLst>
            <pc:docMk/>
            <pc:sldMk cId="4228770759" sldId="2656"/>
            <ac:spMk id="10" creationId="{AABB1ED4-77A7-2BD0-4323-A9711E7E2A10}"/>
          </ac:spMkLst>
        </pc:spChg>
        <pc:spChg chg="mod">
          <ac:chgData name="DaoTaoTin" userId="6d21468e-647c-4f84-8156-117b4a782e40" providerId="ADAL" clId="{B8AB1196-D490-4B8A-9AB9-F103B32C7404}" dt="2023-12-20T07:50:16.446" v="604" actId="12789"/>
          <ac:spMkLst>
            <pc:docMk/>
            <pc:sldMk cId="4228770759" sldId="2656"/>
            <ac:spMk id="11" creationId="{D2BAFDC1-1526-3EB9-19AA-E0AC5A476AE1}"/>
          </ac:spMkLst>
        </pc:spChg>
        <pc:spChg chg="mod">
          <ac:chgData name="DaoTaoTin" userId="6d21468e-647c-4f84-8156-117b4a782e40" providerId="ADAL" clId="{B8AB1196-D490-4B8A-9AB9-F103B32C7404}" dt="2023-12-20T07:55:01.249" v="622"/>
          <ac:spMkLst>
            <pc:docMk/>
            <pc:sldMk cId="4228770759" sldId="2656"/>
            <ac:spMk id="13" creationId="{99D071A2-E9DA-6F42-A077-A2B4CFE3EB61}"/>
          </ac:spMkLst>
        </pc:spChg>
        <pc:spChg chg="mod">
          <ac:chgData name="DaoTaoTin" userId="6d21468e-647c-4f84-8156-117b4a782e40" providerId="ADAL" clId="{B8AB1196-D490-4B8A-9AB9-F103B32C7404}" dt="2023-12-20T07:55:21.038" v="626" actId="20577"/>
          <ac:spMkLst>
            <pc:docMk/>
            <pc:sldMk cId="4228770759" sldId="2656"/>
            <ac:spMk id="14" creationId="{348F491B-688E-7F89-FE7F-10F702E94A5D}"/>
          </ac:spMkLst>
        </pc:spChg>
        <pc:spChg chg="del">
          <ac:chgData name="DaoTaoTin" userId="6d21468e-647c-4f84-8156-117b4a782e40" providerId="ADAL" clId="{B8AB1196-D490-4B8A-9AB9-F103B32C7404}" dt="2023-12-20T07:52:00.444" v="610" actId="478"/>
          <ac:spMkLst>
            <pc:docMk/>
            <pc:sldMk cId="4228770759" sldId="2656"/>
            <ac:spMk id="15" creationId="{D592A93C-F77C-95A0-F5A6-61E263ABBB4F}"/>
          </ac:spMkLst>
        </pc:spChg>
        <pc:spChg chg="del">
          <ac:chgData name="DaoTaoTin" userId="6d21468e-647c-4f84-8156-117b4a782e40" providerId="ADAL" clId="{B8AB1196-D490-4B8A-9AB9-F103B32C7404}" dt="2023-12-20T07:51:59.293" v="609" actId="478"/>
          <ac:spMkLst>
            <pc:docMk/>
            <pc:sldMk cId="4228770759" sldId="2656"/>
            <ac:spMk id="16" creationId="{F85A39A7-48F1-B19B-DBF6-CAB17DED7146}"/>
          </ac:spMkLst>
        </pc:spChg>
        <pc:grpChg chg="add mod">
          <ac:chgData name="DaoTaoTin" userId="6d21468e-647c-4f84-8156-117b4a782e40" providerId="ADAL" clId="{B8AB1196-D490-4B8A-9AB9-F103B32C7404}" dt="2023-12-20T07:55:01.249" v="622"/>
          <ac:grpSpMkLst>
            <pc:docMk/>
            <pc:sldMk cId="4228770759" sldId="2656"/>
            <ac:grpSpMk id="12" creationId="{7F26DA7F-A7EA-B88E-6CC4-F40AF326BCC6}"/>
          </ac:grpSpMkLst>
        </pc:grpChg>
        <pc:picChg chg="del">
          <ac:chgData name="DaoTaoTin" userId="6d21468e-647c-4f84-8156-117b4a782e40" providerId="ADAL" clId="{B8AB1196-D490-4B8A-9AB9-F103B32C7404}" dt="2023-12-20T07:51:51.166" v="608" actId="478"/>
          <ac:picMkLst>
            <pc:docMk/>
            <pc:sldMk cId="4228770759" sldId="2656"/>
            <ac:picMk id="3" creationId="{231D4E04-B9FC-82A6-87A3-62564B6297A5}"/>
          </ac:picMkLst>
        </pc:picChg>
        <pc:picChg chg="add mod ord">
          <ac:chgData name="DaoTaoTin" userId="6d21468e-647c-4f84-8156-117b4a782e40" providerId="ADAL" clId="{B8AB1196-D490-4B8A-9AB9-F103B32C7404}" dt="2023-12-20T07:52:02.514" v="611" actId="167"/>
          <ac:picMkLst>
            <pc:docMk/>
            <pc:sldMk cId="4228770759" sldId="2656"/>
            <ac:picMk id="4" creationId="{D32E522F-BD80-9354-11D9-3F653AA743D9}"/>
          </ac:picMkLst>
        </pc:picChg>
      </pc:sldChg>
      <pc:sldChg chg="add ord">
        <pc:chgData name="DaoTaoTin" userId="6d21468e-647c-4f84-8156-117b4a782e40" providerId="ADAL" clId="{B8AB1196-D490-4B8A-9AB9-F103B32C7404}" dt="2023-12-20T07:57:26.922" v="629"/>
        <pc:sldMkLst>
          <pc:docMk/>
          <pc:sldMk cId="3195630959" sldId="2657"/>
        </pc:sldMkLst>
      </pc:sldChg>
      <pc:sldChg chg="add ord replId">
        <pc:chgData name="DaoTaoTin" userId="6d21468e-647c-4f84-8156-117b4a782e40" providerId="ADAL" clId="{B8AB1196-D490-4B8A-9AB9-F103B32C7404}" dt="2023-12-20T07:57:26.922" v="629"/>
        <pc:sldMkLst>
          <pc:docMk/>
          <pc:sldMk cId="2801130920" sldId="2658"/>
        </pc:sldMkLst>
      </pc:sldChg>
      <pc:sldChg chg="add ord replId">
        <pc:chgData name="DaoTaoTin" userId="6d21468e-647c-4f84-8156-117b4a782e40" providerId="ADAL" clId="{B8AB1196-D490-4B8A-9AB9-F103B32C7404}" dt="2023-12-20T07:57:26.922" v="629"/>
        <pc:sldMkLst>
          <pc:docMk/>
          <pc:sldMk cId="775343989" sldId="2659"/>
        </pc:sldMkLst>
      </pc:sldChg>
      <pc:sldChg chg="add ord replId">
        <pc:chgData name="DaoTaoTin" userId="6d21468e-647c-4f84-8156-117b4a782e40" providerId="ADAL" clId="{B8AB1196-D490-4B8A-9AB9-F103B32C7404}" dt="2023-12-20T07:57:26.922" v="629"/>
        <pc:sldMkLst>
          <pc:docMk/>
          <pc:sldMk cId="688414426" sldId="2660"/>
        </pc:sldMkLst>
      </pc:sldChg>
      <pc:sldChg chg="modSp add ord">
        <pc:chgData name="DaoTaoTin" userId="6d21468e-647c-4f84-8156-117b4a782e40" providerId="ADAL" clId="{B8AB1196-D490-4B8A-9AB9-F103B32C7404}" dt="2023-12-20T07:59:24.960" v="644"/>
        <pc:sldMkLst>
          <pc:docMk/>
          <pc:sldMk cId="746845393" sldId="2661"/>
        </pc:sldMkLst>
        <pc:spChg chg="mod">
          <ac:chgData name="DaoTaoTin" userId="6d21468e-647c-4f84-8156-117b4a782e40" providerId="ADAL" clId="{B8AB1196-D490-4B8A-9AB9-F103B32C7404}" dt="2023-12-20T07:59:24.960" v="644"/>
          <ac:spMkLst>
            <pc:docMk/>
            <pc:sldMk cId="746845393" sldId="2661"/>
            <ac:spMk id="46" creationId="{00000000-0000-0000-0000-000000000000}"/>
          </ac:spMkLst>
        </pc:spChg>
      </pc:sldChg>
      <pc:sldChg chg="addSp delSp modSp add mod ord">
        <pc:chgData name="DaoTaoTin" userId="6d21468e-647c-4f84-8156-117b4a782e40" providerId="ADAL" clId="{B8AB1196-D490-4B8A-9AB9-F103B32C7404}" dt="2023-12-20T08:00:57.159" v="681" actId="20577"/>
        <pc:sldMkLst>
          <pc:docMk/>
          <pc:sldMk cId="4190230596" sldId="2662"/>
        </pc:sldMkLst>
        <pc:spChg chg="mod">
          <ac:chgData name="DaoTaoTin" userId="6d21468e-647c-4f84-8156-117b4a782e40" providerId="ADAL" clId="{B8AB1196-D490-4B8A-9AB9-F103B32C7404}" dt="2023-12-20T07:59:49.759" v="661" actId="20577"/>
          <ac:spMkLst>
            <pc:docMk/>
            <pc:sldMk cId="4190230596" sldId="2662"/>
            <ac:spMk id="4" creationId="{CF761469-4287-2608-2F1B-81638F836885}"/>
          </ac:spMkLst>
        </pc:spChg>
        <pc:spChg chg="mod">
          <ac:chgData name="DaoTaoTin" userId="6d21468e-647c-4f84-8156-117b4a782e40" providerId="ADAL" clId="{B8AB1196-D490-4B8A-9AB9-F103B32C7404}" dt="2023-12-20T08:00:57.159" v="681" actId="20577"/>
          <ac:spMkLst>
            <pc:docMk/>
            <pc:sldMk cId="4190230596" sldId="2662"/>
            <ac:spMk id="5" creationId="{5B7643ED-476A-FDEB-F2F7-F0FE3F9FEBF5}"/>
          </ac:spMkLst>
        </pc:spChg>
        <pc:spChg chg="mod">
          <ac:chgData name="DaoTaoTin" userId="6d21468e-647c-4f84-8156-117b4a782e40" providerId="ADAL" clId="{B8AB1196-D490-4B8A-9AB9-F103B32C7404}" dt="2023-12-20T08:00:31.172" v="668"/>
          <ac:spMkLst>
            <pc:docMk/>
            <pc:sldMk cId="4190230596" sldId="2662"/>
            <ac:spMk id="10" creationId="{7F4BE844-F108-5FEA-966A-F560D75F7FEA}"/>
          </ac:spMkLst>
        </pc:spChg>
        <pc:spChg chg="mod">
          <ac:chgData name="DaoTaoTin" userId="6d21468e-647c-4f84-8156-117b4a782e40" providerId="ADAL" clId="{B8AB1196-D490-4B8A-9AB9-F103B32C7404}" dt="2023-12-20T07:59:44.680" v="655" actId="20577"/>
          <ac:spMkLst>
            <pc:docMk/>
            <pc:sldMk cId="4190230596" sldId="2662"/>
            <ac:spMk id="30" creationId="{12B8BECD-AA98-D7E1-CDE2-3A19A8350AB7}"/>
          </ac:spMkLst>
        </pc:spChg>
        <pc:picChg chg="add mod ord">
          <ac:chgData name="DaoTaoTin" userId="6d21468e-647c-4f84-8156-117b4a782e40" providerId="ADAL" clId="{B8AB1196-D490-4B8A-9AB9-F103B32C7404}" dt="2023-12-20T08:00:09.575" v="666" actId="167"/>
          <ac:picMkLst>
            <pc:docMk/>
            <pc:sldMk cId="4190230596" sldId="2662"/>
            <ac:picMk id="2" creationId="{A01A0446-6ED7-BC5E-C165-3C72B654A676}"/>
          </ac:picMkLst>
        </pc:picChg>
        <pc:picChg chg="del">
          <ac:chgData name="DaoTaoTin" userId="6d21468e-647c-4f84-8156-117b4a782e40" providerId="ADAL" clId="{B8AB1196-D490-4B8A-9AB9-F103B32C7404}" dt="2023-12-20T08:00:10.872" v="667" actId="478"/>
          <ac:picMkLst>
            <pc:docMk/>
            <pc:sldMk cId="4190230596" sldId="2662"/>
            <ac:picMk id="3" creationId="{9E025F79-BA28-720A-AB96-F216FD7EF0C8}"/>
          </ac:picMkLst>
        </pc:picChg>
      </pc:sldChg>
      <pc:sldChg chg="addSp delSp modSp add mod ord replId">
        <pc:chgData name="DaoTaoTin" userId="6d21468e-647c-4f84-8156-117b4a782e40" providerId="ADAL" clId="{B8AB1196-D490-4B8A-9AB9-F103B32C7404}" dt="2023-12-20T08:02:41" v="721"/>
        <pc:sldMkLst>
          <pc:docMk/>
          <pc:sldMk cId="1627396366" sldId="2663"/>
        </pc:sldMkLst>
        <pc:spChg chg="mod">
          <ac:chgData name="DaoTaoTin" userId="6d21468e-647c-4f84-8156-117b4a782e40" providerId="ADAL" clId="{B8AB1196-D490-4B8A-9AB9-F103B32C7404}" dt="2023-12-20T08:02:41" v="721"/>
          <ac:spMkLst>
            <pc:docMk/>
            <pc:sldMk cId="1627396366" sldId="2663"/>
            <ac:spMk id="4" creationId="{CF761469-4287-2608-2F1B-81638F836885}"/>
          </ac:spMkLst>
        </pc:spChg>
        <pc:spChg chg="mod">
          <ac:chgData name="DaoTaoTin" userId="6d21468e-647c-4f84-8156-117b4a782e40" providerId="ADAL" clId="{B8AB1196-D490-4B8A-9AB9-F103B32C7404}" dt="2023-12-20T08:01:54.959" v="706" actId="20577"/>
          <ac:spMkLst>
            <pc:docMk/>
            <pc:sldMk cId="1627396366" sldId="2663"/>
            <ac:spMk id="7" creationId="{DC237D89-3B93-C03E-3866-FF7F04B85F94}"/>
          </ac:spMkLst>
        </pc:spChg>
        <pc:spChg chg="mod">
          <ac:chgData name="DaoTaoTin" userId="6d21468e-647c-4f84-8156-117b4a782e40" providerId="ADAL" clId="{B8AB1196-D490-4B8A-9AB9-F103B32C7404}" dt="2023-12-20T08:02:36.064" v="715" actId="20577"/>
          <ac:spMkLst>
            <pc:docMk/>
            <pc:sldMk cId="1627396366" sldId="2663"/>
            <ac:spMk id="30" creationId="{12B8BECD-AA98-D7E1-CDE2-3A19A8350AB7}"/>
          </ac:spMkLst>
        </pc:spChg>
        <pc:picChg chg="add mod">
          <ac:chgData name="DaoTaoTin" userId="6d21468e-647c-4f84-8156-117b4a782e40" providerId="ADAL" clId="{B8AB1196-D490-4B8A-9AB9-F103B32C7404}" dt="2023-12-20T08:02:16.917" v="710" actId="1076"/>
          <ac:picMkLst>
            <pc:docMk/>
            <pc:sldMk cId="1627396366" sldId="2663"/>
            <ac:picMk id="2" creationId="{0A60A12A-AA2A-E544-3B8F-CC633104E65A}"/>
          </ac:picMkLst>
        </pc:picChg>
        <pc:picChg chg="del">
          <ac:chgData name="DaoTaoTin" userId="6d21468e-647c-4f84-8156-117b4a782e40" providerId="ADAL" clId="{B8AB1196-D490-4B8A-9AB9-F103B32C7404}" dt="2023-12-20T08:02:21.638" v="711" actId="478"/>
          <ac:picMkLst>
            <pc:docMk/>
            <pc:sldMk cId="1627396366" sldId="2663"/>
            <ac:picMk id="8" creationId="{39B17E5B-2A3D-F0C3-D3A0-989E2DC21A57}"/>
          </ac:picMkLst>
        </pc:picChg>
      </pc:sldChg>
      <pc:sldChg chg="add del ord replId">
        <pc:chgData name="DaoTaoTin" userId="6d21468e-647c-4f84-8156-117b4a782e40" providerId="ADAL" clId="{B8AB1196-D490-4B8A-9AB9-F103B32C7404}" dt="2023-12-20T08:02:03.012" v="707" actId="47"/>
        <pc:sldMkLst>
          <pc:docMk/>
          <pc:sldMk cId="3003258738" sldId="2664"/>
        </pc:sldMkLst>
      </pc:sldChg>
      <pc:sldChg chg="add del ord replId">
        <pc:chgData name="DaoTaoTin" userId="6d21468e-647c-4f84-8156-117b4a782e40" providerId="ADAL" clId="{B8AB1196-D490-4B8A-9AB9-F103B32C7404}" dt="2023-12-20T08:02:03.012" v="707" actId="47"/>
        <pc:sldMkLst>
          <pc:docMk/>
          <pc:sldMk cId="2002765321" sldId="2665"/>
        </pc:sldMkLst>
      </pc:sldChg>
    </pc:docChg>
  </pc:docChgLst>
  <pc:docChgLst>
    <pc:chgData name="DaoTaoTin" userId="6d21468e-647c-4f84-8156-117b4a782e40" providerId="ADAL" clId="{FF07B594-85FA-4156-A4EF-2ED57EFAF5D3}"/>
    <pc:docChg chg="undo custSel addSld modSld sldOrd modSection">
      <pc:chgData name="DaoTaoTin" userId="6d21468e-647c-4f84-8156-117b4a782e40" providerId="ADAL" clId="{FF07B594-85FA-4156-A4EF-2ED57EFAF5D3}" dt="2023-11-29T07:34:03.016" v="3130" actId="20577"/>
      <pc:docMkLst>
        <pc:docMk/>
      </pc:docMkLst>
      <pc:sldChg chg="modSp mod modTransition">
        <pc:chgData name="DaoTaoTin" userId="6d21468e-647c-4f84-8156-117b4a782e40" providerId="ADAL" clId="{FF07B594-85FA-4156-A4EF-2ED57EFAF5D3}" dt="2023-11-28T09:44:36.152" v="929" actId="255"/>
        <pc:sldMkLst>
          <pc:docMk/>
          <pc:sldMk cId="1988105415" sldId="267"/>
        </pc:sldMkLst>
        <pc:spChg chg="mod">
          <ac:chgData name="DaoTaoTin" userId="6d21468e-647c-4f84-8156-117b4a782e40" providerId="ADAL" clId="{FF07B594-85FA-4156-A4EF-2ED57EFAF5D3}" dt="2023-11-28T09:40:32.824" v="897" actId="2711"/>
          <ac:spMkLst>
            <pc:docMk/>
            <pc:sldMk cId="1988105415" sldId="267"/>
            <ac:spMk id="6" creationId="{151CF8F7-D363-18BD-FC44-F578387549DC}"/>
          </ac:spMkLst>
        </pc:spChg>
        <pc:spChg chg="mod">
          <ac:chgData name="DaoTaoTin" userId="6d21468e-647c-4f84-8156-117b4a782e40" providerId="ADAL" clId="{FF07B594-85FA-4156-A4EF-2ED57EFAF5D3}" dt="2023-11-28T09:40:51.164" v="899" actId="207"/>
          <ac:spMkLst>
            <pc:docMk/>
            <pc:sldMk cId="1988105415" sldId="267"/>
            <ac:spMk id="10" creationId="{00000000-0000-0000-0000-000000000000}"/>
          </ac:spMkLst>
        </pc:spChg>
        <pc:spChg chg="mod">
          <ac:chgData name="DaoTaoTin" userId="6d21468e-647c-4f84-8156-117b4a782e40" providerId="ADAL" clId="{FF07B594-85FA-4156-A4EF-2ED57EFAF5D3}" dt="2023-11-28T09:44:36.152" v="929" actId="255"/>
          <ac:spMkLst>
            <pc:docMk/>
            <pc:sldMk cId="1988105415" sldId="267"/>
            <ac:spMk id="43" creationId="{00000000-0000-0000-0000-000000000000}"/>
          </ac:spMkLst>
        </pc:spChg>
        <pc:cxnChg chg="mod">
          <ac:chgData name="DaoTaoTin" userId="6d21468e-647c-4f84-8156-117b4a782e40" providerId="ADAL" clId="{FF07B594-85FA-4156-A4EF-2ED57EFAF5D3}" dt="2023-11-28T09:40:38.771" v="898" actId="208"/>
          <ac:cxnSpMkLst>
            <pc:docMk/>
            <pc:sldMk cId="1988105415" sldId="267"/>
            <ac:cxnSpMk id="4" creationId="{951D5785-65FF-7C44-DF89-0D69EDCEE0D4}"/>
          </ac:cxnSpMkLst>
        </pc:cxnChg>
      </pc:sldChg>
      <pc:sldChg chg="ord">
        <pc:chgData name="DaoTaoTin" userId="6d21468e-647c-4f84-8156-117b4a782e40" providerId="ADAL" clId="{FF07B594-85FA-4156-A4EF-2ED57EFAF5D3}" dt="2023-11-29T04:21:42.741" v="959"/>
        <pc:sldMkLst>
          <pc:docMk/>
          <pc:sldMk cId="2946804932" sldId="294"/>
        </pc:sldMkLst>
      </pc:sldChg>
      <pc:sldChg chg="modSp">
        <pc:chgData name="DaoTaoTin" userId="6d21468e-647c-4f84-8156-117b4a782e40" providerId="ADAL" clId="{FF07B594-85FA-4156-A4EF-2ED57EFAF5D3}" dt="2023-11-28T09:38:47.695" v="877" actId="2711"/>
        <pc:sldMkLst>
          <pc:docMk/>
          <pc:sldMk cId="4084282457" sldId="464"/>
        </pc:sldMkLst>
        <pc:spChg chg="mod">
          <ac:chgData name="DaoTaoTin" userId="6d21468e-647c-4f84-8156-117b4a782e40" providerId="ADAL" clId="{FF07B594-85FA-4156-A4EF-2ED57EFAF5D3}" dt="2023-11-28T09:38:47.695" v="877" actId="2711"/>
          <ac:spMkLst>
            <pc:docMk/>
            <pc:sldMk cId="4084282457" sldId="464"/>
            <ac:spMk id="46" creationId="{00000000-0000-0000-0000-000000000000}"/>
          </ac:spMkLst>
        </pc:spChg>
      </pc:sldChg>
      <pc:sldChg chg="modTransition">
        <pc:chgData name="DaoTaoTin" userId="6d21468e-647c-4f84-8156-117b4a782e40" providerId="ADAL" clId="{FF07B594-85FA-4156-A4EF-2ED57EFAF5D3}" dt="2023-11-28T08:53:43.391" v="692"/>
        <pc:sldMkLst>
          <pc:docMk/>
          <pc:sldMk cId="962514200" sldId="816"/>
        </pc:sldMkLst>
      </pc:sldChg>
      <pc:sldChg chg="addSp delSp modSp mod delAnim modAnim">
        <pc:chgData name="DaoTaoTin" userId="6d21468e-647c-4f84-8156-117b4a782e40" providerId="ADAL" clId="{FF07B594-85FA-4156-A4EF-2ED57EFAF5D3}" dt="2023-11-28T07:51:52.029" v="336"/>
        <pc:sldMkLst>
          <pc:docMk/>
          <pc:sldMk cId="4218675276" sldId="819"/>
        </pc:sldMkLst>
        <pc:spChg chg="add del mod">
          <ac:chgData name="DaoTaoTin" userId="6d21468e-647c-4f84-8156-117b4a782e40" providerId="ADAL" clId="{FF07B594-85FA-4156-A4EF-2ED57EFAF5D3}" dt="2023-11-28T07:37:06.508" v="197"/>
          <ac:spMkLst>
            <pc:docMk/>
            <pc:sldMk cId="4218675276" sldId="819"/>
            <ac:spMk id="3" creationId="{6F29A913-BB0C-F5E4-C829-70A96AB6AE2C}"/>
          </ac:spMkLst>
        </pc:spChg>
        <pc:spChg chg="add mod">
          <ac:chgData name="DaoTaoTin" userId="6d21468e-647c-4f84-8156-117b4a782e40" providerId="ADAL" clId="{FF07B594-85FA-4156-A4EF-2ED57EFAF5D3}" dt="2023-11-28T07:50:10.243" v="307" actId="207"/>
          <ac:spMkLst>
            <pc:docMk/>
            <pc:sldMk cId="4218675276" sldId="819"/>
            <ac:spMk id="8" creationId="{251674E5-ADDB-1DB3-C226-63ACC0F38F89}"/>
          </ac:spMkLst>
        </pc:spChg>
        <pc:spChg chg="del">
          <ac:chgData name="DaoTaoTin" userId="6d21468e-647c-4f84-8156-117b4a782e40" providerId="ADAL" clId="{FF07B594-85FA-4156-A4EF-2ED57EFAF5D3}" dt="2023-11-28T07:36:41.719" v="195" actId="478"/>
          <ac:spMkLst>
            <pc:docMk/>
            <pc:sldMk cId="4218675276" sldId="819"/>
            <ac:spMk id="11" creationId="{64015067-BD4A-31BB-5246-C1C4393A3F48}"/>
          </ac:spMkLst>
        </pc:spChg>
        <pc:spChg chg="del">
          <ac:chgData name="DaoTaoTin" userId="6d21468e-647c-4f84-8156-117b4a782e40" providerId="ADAL" clId="{FF07B594-85FA-4156-A4EF-2ED57EFAF5D3}" dt="2023-11-28T07:36:41.719" v="195" actId="478"/>
          <ac:spMkLst>
            <pc:docMk/>
            <pc:sldMk cId="4218675276" sldId="819"/>
            <ac:spMk id="12" creationId="{9A9918F3-71DC-E2FD-207C-7BC69E4ACE2A}"/>
          </ac:spMkLst>
        </pc:spChg>
        <pc:spChg chg="del">
          <ac:chgData name="DaoTaoTin" userId="6d21468e-647c-4f84-8156-117b4a782e40" providerId="ADAL" clId="{FF07B594-85FA-4156-A4EF-2ED57EFAF5D3}" dt="2023-11-28T07:36:41.719" v="195" actId="478"/>
          <ac:spMkLst>
            <pc:docMk/>
            <pc:sldMk cId="4218675276" sldId="819"/>
            <ac:spMk id="13" creationId="{611E4981-642E-4EE7-53D2-F911FAAF67E5}"/>
          </ac:spMkLst>
        </pc:spChg>
        <pc:spChg chg="add mod">
          <ac:chgData name="DaoTaoTin" userId="6d21468e-647c-4f84-8156-117b4a782e40" providerId="ADAL" clId="{FF07B594-85FA-4156-A4EF-2ED57EFAF5D3}" dt="2023-11-28T07:49:20.597" v="278" actId="164"/>
          <ac:spMkLst>
            <pc:docMk/>
            <pc:sldMk cId="4218675276" sldId="819"/>
            <ac:spMk id="14" creationId="{FFEBFDB1-D9ED-E222-C277-E6101FA9BE52}"/>
          </ac:spMkLst>
        </pc:spChg>
        <pc:spChg chg="mod">
          <ac:chgData name="DaoTaoTin" userId="6d21468e-647c-4f84-8156-117b4a782e40" providerId="ADAL" clId="{FF07B594-85FA-4156-A4EF-2ED57EFAF5D3}" dt="2023-11-28T07:36:37.460" v="193" actId="20577"/>
          <ac:spMkLst>
            <pc:docMk/>
            <pc:sldMk cId="4218675276" sldId="819"/>
            <ac:spMk id="29" creationId="{3182E26A-FB71-F3E0-2E06-350496562B9A}"/>
          </ac:spMkLst>
        </pc:spChg>
        <pc:grpChg chg="del">
          <ac:chgData name="DaoTaoTin" userId="6d21468e-647c-4f84-8156-117b4a782e40" providerId="ADAL" clId="{FF07B594-85FA-4156-A4EF-2ED57EFAF5D3}" dt="2023-11-28T07:36:40.390" v="194" actId="478"/>
          <ac:grpSpMkLst>
            <pc:docMk/>
            <pc:sldMk cId="4218675276" sldId="819"/>
            <ac:grpSpMk id="10" creationId="{DEE3B29D-744C-A6CA-722B-AC3395A62AB1}"/>
          </ac:grpSpMkLst>
        </pc:grpChg>
        <pc:grpChg chg="add mod">
          <ac:chgData name="DaoTaoTin" userId="6d21468e-647c-4f84-8156-117b4a782e40" providerId="ADAL" clId="{FF07B594-85FA-4156-A4EF-2ED57EFAF5D3}" dt="2023-11-28T07:49:43.795" v="294" actId="14861"/>
          <ac:grpSpMkLst>
            <pc:docMk/>
            <pc:sldMk cId="4218675276" sldId="819"/>
            <ac:grpSpMk id="15" creationId="{D9D5A511-05CA-538A-EC3C-52407A1DBDEF}"/>
          </ac:grpSpMkLst>
        </pc:grpChg>
        <pc:grpChg chg="add mod">
          <ac:chgData name="DaoTaoTin" userId="6d21468e-647c-4f84-8156-117b4a782e40" providerId="ADAL" clId="{FF07B594-85FA-4156-A4EF-2ED57EFAF5D3}" dt="2023-11-28T07:50:41.270" v="311" actId="164"/>
          <ac:grpSpMkLst>
            <pc:docMk/>
            <pc:sldMk cId="4218675276" sldId="819"/>
            <ac:grpSpMk id="16" creationId="{C4D03FD3-8F06-D1D1-272B-213E517EFBBC}"/>
          </ac:grpSpMkLst>
        </pc:grpChg>
        <pc:picChg chg="add mod">
          <ac:chgData name="DaoTaoTin" userId="6d21468e-647c-4f84-8156-117b4a782e40" providerId="ADAL" clId="{FF07B594-85FA-4156-A4EF-2ED57EFAF5D3}" dt="2023-11-28T07:50:41.270" v="311" actId="164"/>
          <ac:picMkLst>
            <pc:docMk/>
            <pc:sldMk cId="4218675276" sldId="819"/>
            <ac:picMk id="5" creationId="{9CF6333E-098C-25A1-DD88-E997A4ED0C23}"/>
          </ac:picMkLst>
        </pc:picChg>
        <pc:picChg chg="add del mod">
          <ac:chgData name="DaoTaoTin" userId="6d21468e-647c-4f84-8156-117b4a782e40" providerId="ADAL" clId="{FF07B594-85FA-4156-A4EF-2ED57EFAF5D3}" dt="2023-11-28T07:50:41.270" v="311" actId="164"/>
          <ac:picMkLst>
            <pc:docMk/>
            <pc:sldMk cId="4218675276" sldId="819"/>
            <ac:picMk id="6" creationId="{04AE58EC-8244-3C5F-485F-8BD2BCD8C991}"/>
          </ac:picMkLst>
        </pc:picChg>
        <pc:picChg chg="add del mod">
          <ac:chgData name="DaoTaoTin" userId="6d21468e-647c-4f84-8156-117b4a782e40" providerId="ADAL" clId="{FF07B594-85FA-4156-A4EF-2ED57EFAF5D3}" dt="2023-11-28T07:50:41.270" v="311" actId="164"/>
          <ac:picMkLst>
            <pc:docMk/>
            <pc:sldMk cId="4218675276" sldId="819"/>
            <ac:picMk id="7" creationId="{20F97EFF-7383-D1C0-90A3-FC8DA27E80EA}"/>
          </ac:picMkLst>
        </pc:picChg>
      </pc:sldChg>
      <pc:sldChg chg="addSp delSp modSp mod ord">
        <pc:chgData name="DaoTaoTin" userId="6d21468e-647c-4f84-8156-117b4a782e40" providerId="ADAL" clId="{FF07B594-85FA-4156-A4EF-2ED57EFAF5D3}" dt="2023-11-29T04:21:42.741" v="959"/>
        <pc:sldMkLst>
          <pc:docMk/>
          <pc:sldMk cId="196188313" sldId="1485"/>
        </pc:sldMkLst>
        <pc:spChg chg="add del mod">
          <ac:chgData name="DaoTaoTin" userId="6d21468e-647c-4f84-8156-117b4a782e40" providerId="ADAL" clId="{FF07B594-85FA-4156-A4EF-2ED57EFAF5D3}" dt="2023-11-28T08:40:50.112" v="444" actId="478"/>
          <ac:spMkLst>
            <pc:docMk/>
            <pc:sldMk cId="196188313" sldId="1485"/>
            <ac:spMk id="2" creationId="{EE1288A5-DA27-A0F7-8E04-A5BCE51F5497}"/>
          </ac:spMkLst>
        </pc:spChg>
        <pc:spChg chg="add del mod">
          <ac:chgData name="DaoTaoTin" userId="6d21468e-647c-4f84-8156-117b4a782e40" providerId="ADAL" clId="{FF07B594-85FA-4156-A4EF-2ED57EFAF5D3}" dt="2023-11-28T08:42:42.944" v="558" actId="478"/>
          <ac:spMkLst>
            <pc:docMk/>
            <pc:sldMk cId="196188313" sldId="1485"/>
            <ac:spMk id="3" creationId="{469D9C61-F815-30F8-B5FE-E51F6B5622FD}"/>
          </ac:spMkLst>
        </pc:spChg>
        <pc:spChg chg="mod">
          <ac:chgData name="DaoTaoTin" userId="6d21468e-647c-4f84-8156-117b4a782e40" providerId="ADAL" clId="{FF07B594-85FA-4156-A4EF-2ED57EFAF5D3}" dt="2023-11-28T08:37:14.798" v="380" actId="14100"/>
          <ac:spMkLst>
            <pc:docMk/>
            <pc:sldMk cId="196188313" sldId="1485"/>
            <ac:spMk id="7" creationId="{E4E6445F-BB77-5B82-0AB4-8E8FC5F36CED}"/>
          </ac:spMkLst>
        </pc:spChg>
        <pc:spChg chg="mod">
          <ac:chgData name="DaoTaoTin" userId="6d21468e-647c-4f84-8156-117b4a782e40" providerId="ADAL" clId="{FF07B594-85FA-4156-A4EF-2ED57EFAF5D3}" dt="2023-11-28T08:36:20.539" v="375" actId="2711"/>
          <ac:spMkLst>
            <pc:docMk/>
            <pc:sldMk cId="196188313" sldId="1485"/>
            <ac:spMk id="10" creationId="{32DAA46F-BE51-F35A-DC0D-8A528ADF1DC7}"/>
          </ac:spMkLst>
        </pc:spChg>
        <pc:spChg chg="mod">
          <ac:chgData name="DaoTaoTin" userId="6d21468e-647c-4f84-8156-117b4a782e40" providerId="ADAL" clId="{FF07B594-85FA-4156-A4EF-2ED57EFAF5D3}" dt="2023-11-28T08:36:14.936" v="374" actId="2711"/>
          <ac:spMkLst>
            <pc:docMk/>
            <pc:sldMk cId="196188313" sldId="1485"/>
            <ac:spMk id="11" creationId="{6AD90792-E568-582C-FBAB-011852E91017}"/>
          </ac:spMkLst>
        </pc:spChg>
        <pc:spChg chg="mod">
          <ac:chgData name="DaoTaoTin" userId="6d21468e-647c-4f84-8156-117b4a782e40" providerId="ADAL" clId="{FF07B594-85FA-4156-A4EF-2ED57EFAF5D3}" dt="2023-11-28T08:36:27.020" v="376" actId="2711"/>
          <ac:spMkLst>
            <pc:docMk/>
            <pc:sldMk cId="196188313" sldId="1485"/>
            <ac:spMk id="14" creationId="{FC1FE1DE-BCF4-6C87-6E88-44CE06C1E05E}"/>
          </ac:spMkLst>
        </pc:spChg>
        <pc:spChg chg="mod">
          <ac:chgData name="DaoTaoTin" userId="6d21468e-647c-4f84-8156-117b4a782e40" providerId="ADAL" clId="{FF07B594-85FA-4156-A4EF-2ED57EFAF5D3}" dt="2023-11-28T08:36:34.741" v="377" actId="2711"/>
          <ac:spMkLst>
            <pc:docMk/>
            <pc:sldMk cId="196188313" sldId="1485"/>
            <ac:spMk id="15" creationId="{D2946ADE-78B3-C6F1-0C5E-D4DFD993E0E1}"/>
          </ac:spMkLst>
        </pc:spChg>
        <pc:grpChg chg="mod">
          <ac:chgData name="DaoTaoTin" userId="6d21468e-647c-4f84-8156-117b4a782e40" providerId="ADAL" clId="{FF07B594-85FA-4156-A4EF-2ED57EFAF5D3}" dt="2023-11-28T08:40:30.590" v="441" actId="1076"/>
          <ac:grpSpMkLst>
            <pc:docMk/>
            <pc:sldMk cId="196188313" sldId="1485"/>
            <ac:grpSpMk id="9" creationId="{2872E640-51FE-E3C7-42DF-FEDB6405CF34}"/>
          </ac:grpSpMkLst>
        </pc:grpChg>
        <pc:grpChg chg="mod">
          <ac:chgData name="DaoTaoTin" userId="6d21468e-647c-4f84-8156-117b4a782e40" providerId="ADAL" clId="{FF07B594-85FA-4156-A4EF-2ED57EFAF5D3}" dt="2023-11-28T08:39:32.622" v="425" actId="1076"/>
          <ac:grpSpMkLst>
            <pc:docMk/>
            <pc:sldMk cId="196188313" sldId="1485"/>
            <ac:grpSpMk id="13" creationId="{C11DAF5B-6DE5-5951-4CA4-08FED64E4B50}"/>
          </ac:grpSpMkLst>
        </pc:grpChg>
        <pc:picChg chg="mod">
          <ac:chgData name="DaoTaoTin" userId="6d21468e-647c-4f84-8156-117b4a782e40" providerId="ADAL" clId="{FF07B594-85FA-4156-A4EF-2ED57EFAF5D3}" dt="2023-11-28T08:38:55.129" v="416" actId="1038"/>
          <ac:picMkLst>
            <pc:docMk/>
            <pc:sldMk cId="196188313" sldId="1485"/>
            <ac:picMk id="6" creationId="{4CC30932-3A83-2FF0-5A43-BDC9801060C8}"/>
          </ac:picMkLst>
        </pc:picChg>
        <pc:cxnChg chg="mod">
          <ac:chgData name="DaoTaoTin" userId="6d21468e-647c-4f84-8156-117b4a782e40" providerId="ADAL" clId="{FF07B594-85FA-4156-A4EF-2ED57EFAF5D3}" dt="2023-11-28T08:40:20.097" v="440" actId="1038"/>
          <ac:cxnSpMkLst>
            <pc:docMk/>
            <pc:sldMk cId="196188313" sldId="1485"/>
            <ac:cxnSpMk id="8" creationId="{B64E2521-53C7-D4DE-81EC-D3D303988841}"/>
          </ac:cxnSpMkLst>
        </pc:cxnChg>
        <pc:cxnChg chg="mod">
          <ac:chgData name="DaoTaoTin" userId="6d21468e-647c-4f84-8156-117b4a782e40" providerId="ADAL" clId="{FF07B594-85FA-4156-A4EF-2ED57EFAF5D3}" dt="2023-11-28T08:39:52.248" v="429" actId="1035"/>
          <ac:cxnSpMkLst>
            <pc:docMk/>
            <pc:sldMk cId="196188313" sldId="1485"/>
            <ac:cxnSpMk id="12" creationId="{F0928A27-BB52-6C57-78CE-647AE45F3056}"/>
          </ac:cxnSpMkLst>
        </pc:cxnChg>
      </pc:sldChg>
      <pc:sldChg chg="addSp delSp modSp mod modTransition delAnim modAnim">
        <pc:chgData name="DaoTaoTin" userId="6d21468e-647c-4f84-8156-117b4a782e40" providerId="ADAL" clId="{FF07B594-85FA-4156-A4EF-2ED57EFAF5D3}" dt="2023-11-28T09:47:59.557" v="957"/>
        <pc:sldMkLst>
          <pc:docMk/>
          <pc:sldMk cId="2402533426" sldId="2543"/>
        </pc:sldMkLst>
        <pc:spChg chg="del mod">
          <ac:chgData name="DaoTaoTin" userId="6d21468e-647c-4f84-8156-117b4a782e40" providerId="ADAL" clId="{FF07B594-85FA-4156-A4EF-2ED57EFAF5D3}" dt="2023-11-28T09:39:34.069" v="890" actId="478"/>
          <ac:spMkLst>
            <pc:docMk/>
            <pc:sldMk cId="2402533426" sldId="2543"/>
            <ac:spMk id="2" creationId="{6AD006F7-8436-418F-9461-D26B862C480C}"/>
          </ac:spMkLst>
        </pc:spChg>
        <pc:spChg chg="add mod">
          <ac:chgData name="DaoTaoTin" userId="6d21468e-647c-4f84-8156-117b4a782e40" providerId="ADAL" clId="{FF07B594-85FA-4156-A4EF-2ED57EFAF5D3}" dt="2023-11-28T09:40:57.755" v="900" actId="207"/>
          <ac:spMkLst>
            <pc:docMk/>
            <pc:sldMk cId="2402533426" sldId="2543"/>
            <ac:spMk id="3" creationId="{8628CE0E-C9DF-8828-B4F9-2BDABFD70ED4}"/>
          </ac:spMkLst>
        </pc:spChg>
        <pc:spChg chg="mod">
          <ac:chgData name="DaoTaoTin" userId="6d21468e-647c-4f84-8156-117b4a782e40" providerId="ADAL" clId="{FF07B594-85FA-4156-A4EF-2ED57EFAF5D3}" dt="2023-11-28T09:46:06.721" v="939" actId="113"/>
          <ac:spMkLst>
            <pc:docMk/>
            <pc:sldMk cId="2402533426" sldId="2543"/>
            <ac:spMk id="43" creationId="{00000000-0000-0000-0000-000000000000}"/>
          </ac:spMkLst>
        </pc:spChg>
      </pc:sldChg>
      <pc:sldChg chg="addSp delSp modSp mod modTransition delAnim modAnim">
        <pc:chgData name="DaoTaoTin" userId="6d21468e-647c-4f84-8156-117b4a782e40" providerId="ADAL" clId="{FF07B594-85FA-4156-A4EF-2ED57EFAF5D3}" dt="2023-11-28T09:43:03.930" v="913"/>
        <pc:sldMkLst>
          <pc:docMk/>
          <pc:sldMk cId="58386429" sldId="2561"/>
        </pc:sldMkLst>
        <pc:spChg chg="del">
          <ac:chgData name="DaoTaoTin" userId="6d21468e-647c-4f84-8156-117b4a782e40" providerId="ADAL" clId="{FF07B594-85FA-4156-A4EF-2ED57EFAF5D3}" dt="2023-11-28T09:39:40.493" v="892" actId="478"/>
          <ac:spMkLst>
            <pc:docMk/>
            <pc:sldMk cId="58386429" sldId="2561"/>
            <ac:spMk id="2" creationId="{ECE93170-7EFC-4B81-F771-783E7828A065}"/>
          </ac:spMkLst>
        </pc:spChg>
        <pc:spChg chg="add mod">
          <ac:chgData name="DaoTaoTin" userId="6d21468e-647c-4f84-8156-117b4a782e40" providerId="ADAL" clId="{FF07B594-85FA-4156-A4EF-2ED57EFAF5D3}" dt="2023-11-28T09:39:40.778" v="893"/>
          <ac:spMkLst>
            <pc:docMk/>
            <pc:sldMk cId="58386429" sldId="2561"/>
            <ac:spMk id="3" creationId="{C895F616-9621-7FD2-043F-166ADBD2C77A}"/>
          </ac:spMkLst>
        </pc:spChg>
        <pc:spChg chg="mod">
          <ac:chgData name="DaoTaoTin" userId="6d21468e-647c-4f84-8156-117b4a782e40" providerId="ADAL" clId="{FF07B594-85FA-4156-A4EF-2ED57EFAF5D3}" dt="2023-11-28T09:41:25.231" v="903" actId="2711"/>
          <ac:spMkLst>
            <pc:docMk/>
            <pc:sldMk cId="58386429" sldId="2561"/>
            <ac:spMk id="43" creationId="{00000000-0000-0000-0000-000000000000}"/>
          </ac:spMkLst>
        </pc:spChg>
      </pc:sldChg>
      <pc:sldChg chg="modSp mod">
        <pc:chgData name="DaoTaoTin" userId="6d21468e-647c-4f84-8156-117b4a782e40" providerId="ADAL" clId="{FF07B594-85FA-4156-A4EF-2ED57EFAF5D3}" dt="2023-11-29T07:19:27.153" v="3111" actId="20577"/>
        <pc:sldMkLst>
          <pc:docMk/>
          <pc:sldMk cId="2987805038" sldId="2563"/>
        </pc:sldMkLst>
        <pc:spChg chg="mod">
          <ac:chgData name="DaoTaoTin" userId="6d21468e-647c-4f84-8156-117b4a782e40" providerId="ADAL" clId="{FF07B594-85FA-4156-A4EF-2ED57EFAF5D3}" dt="2023-11-29T07:19:27.153" v="3111" actId="20577"/>
          <ac:spMkLst>
            <pc:docMk/>
            <pc:sldMk cId="2987805038" sldId="2563"/>
            <ac:spMk id="6" creationId="{2D179CC8-272C-43FD-04E9-F9A671328AF6}"/>
          </ac:spMkLst>
        </pc:spChg>
      </pc:sldChg>
      <pc:sldChg chg="addSp delSp modSp mod">
        <pc:chgData name="DaoTaoTin" userId="6d21468e-647c-4f84-8156-117b4a782e40" providerId="ADAL" clId="{FF07B594-85FA-4156-A4EF-2ED57EFAF5D3}" dt="2023-11-29T05:04:34.390" v="3049" actId="20577"/>
        <pc:sldMkLst>
          <pc:docMk/>
          <pc:sldMk cId="1271480896" sldId="2564"/>
        </pc:sldMkLst>
        <pc:spChg chg="add mod ord">
          <ac:chgData name="DaoTaoTin" userId="6d21468e-647c-4f84-8156-117b4a782e40" providerId="ADAL" clId="{FF07B594-85FA-4156-A4EF-2ED57EFAF5D3}" dt="2023-11-29T04:44:22.872" v="1739"/>
          <ac:spMkLst>
            <pc:docMk/>
            <pc:sldMk cId="1271480896" sldId="2564"/>
            <ac:spMk id="12" creationId="{46AF6AA7-6343-D323-CA07-5691E81CB763}"/>
          </ac:spMkLst>
        </pc:spChg>
        <pc:spChg chg="add mod">
          <ac:chgData name="DaoTaoTin" userId="6d21468e-647c-4f84-8156-117b4a782e40" providerId="ADAL" clId="{FF07B594-85FA-4156-A4EF-2ED57EFAF5D3}" dt="2023-11-29T05:04:34.390" v="3049" actId="20577"/>
          <ac:spMkLst>
            <pc:docMk/>
            <pc:sldMk cId="1271480896" sldId="2564"/>
            <ac:spMk id="13" creationId="{E2439872-241B-403C-85B6-0A05F1B821A0}"/>
          </ac:spMkLst>
        </pc:spChg>
        <pc:spChg chg="add mod">
          <ac:chgData name="DaoTaoTin" userId="6d21468e-647c-4f84-8156-117b4a782e40" providerId="ADAL" clId="{FF07B594-85FA-4156-A4EF-2ED57EFAF5D3}" dt="2023-11-29T04:44:00.267" v="1730" actId="14100"/>
          <ac:spMkLst>
            <pc:docMk/>
            <pc:sldMk cId="1271480896" sldId="2564"/>
            <ac:spMk id="14" creationId="{9A12E305-A37A-670B-3435-656857782BAB}"/>
          </ac:spMkLst>
        </pc:spChg>
        <pc:grpChg chg="add mod">
          <ac:chgData name="DaoTaoTin" userId="6d21468e-647c-4f84-8156-117b4a782e40" providerId="ADAL" clId="{FF07B594-85FA-4156-A4EF-2ED57EFAF5D3}" dt="2023-11-29T04:33:07.971" v="1105" actId="14826"/>
          <ac:grpSpMkLst>
            <pc:docMk/>
            <pc:sldMk cId="1271480896" sldId="2564"/>
            <ac:grpSpMk id="7" creationId="{CF810D5F-8E91-56AA-31C0-7E9AFFE45685}"/>
          </ac:grpSpMkLst>
        </pc:grpChg>
        <pc:grpChg chg="add mod">
          <ac:chgData name="DaoTaoTin" userId="6d21468e-647c-4f84-8156-117b4a782e40" providerId="ADAL" clId="{FF07B594-85FA-4156-A4EF-2ED57EFAF5D3}" dt="2023-11-29T04:32:02.077" v="1094" actId="164"/>
          <ac:grpSpMkLst>
            <pc:docMk/>
            <pc:sldMk cId="1271480896" sldId="2564"/>
            <ac:grpSpMk id="10" creationId="{C5E27747-F360-8EA1-AC23-1E2FA185578A}"/>
          </ac:grpSpMkLst>
        </pc:grpChg>
        <pc:grpChg chg="add mod">
          <ac:chgData name="DaoTaoTin" userId="6d21468e-647c-4f84-8156-117b4a782e40" providerId="ADAL" clId="{FF07B594-85FA-4156-A4EF-2ED57EFAF5D3}" dt="2023-11-29T04:33:20.860" v="1106" actId="14826"/>
          <ac:grpSpMkLst>
            <pc:docMk/>
            <pc:sldMk cId="1271480896" sldId="2564"/>
            <ac:grpSpMk id="11" creationId="{F4117684-966E-3B13-6048-9893ED1FCDC9}"/>
          </ac:grpSpMkLst>
        </pc:grpChg>
        <pc:grpChg chg="del">
          <ac:chgData name="DaoTaoTin" userId="6d21468e-647c-4f84-8156-117b4a782e40" providerId="ADAL" clId="{FF07B594-85FA-4156-A4EF-2ED57EFAF5D3}" dt="2023-11-29T04:29:37.620" v="1060" actId="478"/>
          <ac:grpSpMkLst>
            <pc:docMk/>
            <pc:sldMk cId="1271480896" sldId="2564"/>
            <ac:grpSpMk id="31" creationId="{4E319DD9-E992-9A55-2AF5-CA0F4717601E}"/>
          </ac:grpSpMkLst>
        </pc:grpChg>
        <pc:grpChg chg="del">
          <ac:chgData name="DaoTaoTin" userId="6d21468e-647c-4f84-8156-117b4a782e40" providerId="ADAL" clId="{FF07B594-85FA-4156-A4EF-2ED57EFAF5D3}" dt="2023-11-29T04:29:37.620" v="1060" actId="478"/>
          <ac:grpSpMkLst>
            <pc:docMk/>
            <pc:sldMk cId="1271480896" sldId="2564"/>
            <ac:grpSpMk id="32" creationId="{CD26E092-0967-0702-11AE-4F9B056FF94B}"/>
          </ac:grpSpMkLst>
        </pc:grpChg>
        <pc:grpChg chg="del">
          <ac:chgData name="DaoTaoTin" userId="6d21468e-647c-4f84-8156-117b4a782e40" providerId="ADAL" clId="{FF07B594-85FA-4156-A4EF-2ED57EFAF5D3}" dt="2023-11-29T04:29:37.620" v="1060" actId="478"/>
          <ac:grpSpMkLst>
            <pc:docMk/>
            <pc:sldMk cId="1271480896" sldId="2564"/>
            <ac:grpSpMk id="38" creationId="{E8D27781-7AAA-A6C4-5BEB-39DF4EAB6677}"/>
          </ac:grpSpMkLst>
        </pc:grpChg>
        <pc:grpChg chg="del">
          <ac:chgData name="DaoTaoTin" userId="6d21468e-647c-4f84-8156-117b4a782e40" providerId="ADAL" clId="{FF07B594-85FA-4156-A4EF-2ED57EFAF5D3}" dt="2023-11-29T04:29:37.620" v="1060" actId="478"/>
          <ac:grpSpMkLst>
            <pc:docMk/>
            <pc:sldMk cId="1271480896" sldId="2564"/>
            <ac:grpSpMk id="50" creationId="{4881E9BC-77AA-DBA8-272E-97350AEB4AA1}"/>
          </ac:grpSpMkLst>
        </pc:grpChg>
        <pc:picChg chg="add del mod">
          <ac:chgData name="DaoTaoTin" userId="6d21468e-647c-4f84-8156-117b4a782e40" providerId="ADAL" clId="{FF07B594-85FA-4156-A4EF-2ED57EFAF5D3}" dt="2023-11-29T04:30:37.230" v="1064" actId="478"/>
          <ac:picMkLst>
            <pc:docMk/>
            <pc:sldMk cId="1271480896" sldId="2564"/>
            <ac:picMk id="3" creationId="{639DC14E-D2A9-55C3-5DAA-C5B4C68C6C70}"/>
          </ac:picMkLst>
        </pc:picChg>
        <pc:picChg chg="add del mod">
          <ac:chgData name="DaoTaoTin" userId="6d21468e-647c-4f84-8156-117b4a782e40" providerId="ADAL" clId="{FF07B594-85FA-4156-A4EF-2ED57EFAF5D3}" dt="2023-11-29T04:30:36.547" v="1063" actId="478"/>
          <ac:picMkLst>
            <pc:docMk/>
            <pc:sldMk cId="1271480896" sldId="2564"/>
            <ac:picMk id="4" creationId="{3B7636A6-89E2-6566-3C62-451DB0B1742D}"/>
          </ac:picMkLst>
        </pc:picChg>
        <pc:picChg chg="add mod">
          <ac:chgData name="DaoTaoTin" userId="6d21468e-647c-4f84-8156-117b4a782e40" providerId="ADAL" clId="{FF07B594-85FA-4156-A4EF-2ED57EFAF5D3}" dt="2023-11-29T04:33:20.860" v="1106" actId="14826"/>
          <ac:picMkLst>
            <pc:docMk/>
            <pc:sldMk cId="1271480896" sldId="2564"/>
            <ac:picMk id="5" creationId="{736488B0-133D-21CF-B3E0-936ECAF2E854}"/>
          </ac:picMkLst>
        </pc:picChg>
        <pc:picChg chg="add mod">
          <ac:chgData name="DaoTaoTin" userId="6d21468e-647c-4f84-8156-117b4a782e40" providerId="ADAL" clId="{FF07B594-85FA-4156-A4EF-2ED57EFAF5D3}" dt="2023-11-29T04:33:20.860" v="1106" actId="14826"/>
          <ac:picMkLst>
            <pc:docMk/>
            <pc:sldMk cId="1271480896" sldId="2564"/>
            <ac:picMk id="6" creationId="{4B254A96-189A-D660-1AFB-60632BABE43E}"/>
          </ac:picMkLst>
        </pc:picChg>
        <pc:picChg chg="mod">
          <ac:chgData name="DaoTaoTin" userId="6d21468e-647c-4f84-8156-117b4a782e40" providerId="ADAL" clId="{FF07B594-85FA-4156-A4EF-2ED57EFAF5D3}" dt="2023-11-29T04:33:07.971" v="1105" actId="14826"/>
          <ac:picMkLst>
            <pc:docMk/>
            <pc:sldMk cId="1271480896" sldId="2564"/>
            <ac:picMk id="8" creationId="{2E56627B-23B6-5BFE-01D0-BC5F96BE1580}"/>
          </ac:picMkLst>
        </pc:picChg>
        <pc:picChg chg="mod">
          <ac:chgData name="DaoTaoTin" userId="6d21468e-647c-4f84-8156-117b4a782e40" providerId="ADAL" clId="{FF07B594-85FA-4156-A4EF-2ED57EFAF5D3}" dt="2023-11-29T04:33:07.971" v="1105" actId="14826"/>
          <ac:picMkLst>
            <pc:docMk/>
            <pc:sldMk cId="1271480896" sldId="2564"/>
            <ac:picMk id="9" creationId="{44BA81EB-ADA0-D0F9-4E38-31B67E2DD1E9}"/>
          </ac:picMkLst>
        </pc:picChg>
      </pc:sldChg>
      <pc:sldChg chg="modSp mod">
        <pc:chgData name="DaoTaoTin" userId="6d21468e-647c-4f84-8156-117b4a782e40" providerId="ADAL" clId="{FF07B594-85FA-4156-A4EF-2ED57EFAF5D3}" dt="2023-11-28T09:22:44.194" v="808" actId="13926"/>
        <pc:sldMkLst>
          <pc:docMk/>
          <pc:sldMk cId="3828882150" sldId="2568"/>
        </pc:sldMkLst>
        <pc:spChg chg="mod">
          <ac:chgData name="DaoTaoTin" userId="6d21468e-647c-4f84-8156-117b4a782e40" providerId="ADAL" clId="{FF07B594-85FA-4156-A4EF-2ED57EFAF5D3}" dt="2023-11-28T09:19:28.859" v="730" actId="20577"/>
          <ac:spMkLst>
            <pc:docMk/>
            <pc:sldMk cId="3828882150" sldId="2568"/>
            <ac:spMk id="18" creationId="{5C34B044-6703-15A9-5820-B01A091244B2}"/>
          </ac:spMkLst>
        </pc:spChg>
        <pc:spChg chg="mod">
          <ac:chgData name="DaoTaoTin" userId="6d21468e-647c-4f84-8156-117b4a782e40" providerId="ADAL" clId="{FF07B594-85FA-4156-A4EF-2ED57EFAF5D3}" dt="2023-11-28T09:22:44.194" v="808" actId="13926"/>
          <ac:spMkLst>
            <pc:docMk/>
            <pc:sldMk cId="3828882150" sldId="2568"/>
            <ac:spMk id="19" creationId="{D64A764A-A4E2-3261-F203-16ED711B151B}"/>
          </ac:spMkLst>
        </pc:spChg>
        <pc:grpChg chg="mod">
          <ac:chgData name="DaoTaoTin" userId="6d21468e-647c-4f84-8156-117b4a782e40" providerId="ADAL" clId="{FF07B594-85FA-4156-A4EF-2ED57EFAF5D3}" dt="2023-11-28T09:22:23.177" v="807" actId="14100"/>
          <ac:grpSpMkLst>
            <pc:docMk/>
            <pc:sldMk cId="3828882150" sldId="2568"/>
            <ac:grpSpMk id="17" creationId="{96A3ABF6-8AE9-DFA1-DCDC-9D236FD665CB}"/>
          </ac:grpSpMkLst>
        </pc:grpChg>
      </pc:sldChg>
      <pc:sldChg chg="modSp">
        <pc:chgData name="DaoTaoTin" userId="6d21468e-647c-4f84-8156-117b4a782e40" providerId="ADAL" clId="{FF07B594-85FA-4156-A4EF-2ED57EFAF5D3}" dt="2023-11-29T07:33:30.378" v="3124" actId="20577"/>
        <pc:sldMkLst>
          <pc:docMk/>
          <pc:sldMk cId="2597239837" sldId="2571"/>
        </pc:sldMkLst>
        <pc:graphicFrameChg chg="mod">
          <ac:chgData name="DaoTaoTin" userId="6d21468e-647c-4f84-8156-117b4a782e40" providerId="ADAL" clId="{FF07B594-85FA-4156-A4EF-2ED57EFAF5D3}" dt="2023-11-29T07:33:30.378" v="3124" actId="20577"/>
          <ac:graphicFrameMkLst>
            <pc:docMk/>
            <pc:sldMk cId="2597239837" sldId="2571"/>
            <ac:graphicFrameMk id="9" creationId="{A269BB60-B347-0F8D-BEA6-2050CE11A2AA}"/>
          </ac:graphicFrameMkLst>
        </pc:graphicFrameChg>
      </pc:sldChg>
      <pc:sldChg chg="addSp modSp mod">
        <pc:chgData name="DaoTaoTin" userId="6d21468e-647c-4f84-8156-117b4a782e40" providerId="ADAL" clId="{FF07B594-85FA-4156-A4EF-2ED57EFAF5D3}" dt="2023-11-29T07:09:41.223" v="3066" actId="20577"/>
        <pc:sldMkLst>
          <pc:docMk/>
          <pc:sldMk cId="4050147793" sldId="2574"/>
        </pc:sldMkLst>
        <pc:spChg chg="add mod">
          <ac:chgData name="DaoTaoTin" userId="6d21468e-647c-4f84-8156-117b4a782e40" providerId="ADAL" clId="{FF07B594-85FA-4156-A4EF-2ED57EFAF5D3}" dt="2023-11-29T05:02:23.099" v="3048" actId="1076"/>
          <ac:spMkLst>
            <pc:docMk/>
            <pc:sldMk cId="4050147793" sldId="2574"/>
            <ac:spMk id="2" creationId="{77F8DA40-0D8D-4DF9-C48F-3DB1CBB70EDB}"/>
          </ac:spMkLst>
        </pc:spChg>
        <pc:spChg chg="mod">
          <ac:chgData name="DaoTaoTin" userId="6d21468e-647c-4f84-8156-117b4a782e40" providerId="ADAL" clId="{FF07B594-85FA-4156-A4EF-2ED57EFAF5D3}" dt="2023-11-29T05:01:47.346" v="2992"/>
          <ac:spMkLst>
            <pc:docMk/>
            <pc:sldMk cId="4050147793" sldId="2574"/>
            <ac:spMk id="6" creationId="{123C3FA4-479E-6A81-AC9F-E0B29C354178}"/>
          </ac:spMkLst>
        </pc:spChg>
        <pc:spChg chg="mod">
          <ac:chgData name="DaoTaoTin" userId="6d21468e-647c-4f84-8156-117b4a782e40" providerId="ADAL" clId="{FF07B594-85FA-4156-A4EF-2ED57EFAF5D3}" dt="2023-11-29T05:01:47.346" v="2992"/>
          <ac:spMkLst>
            <pc:docMk/>
            <pc:sldMk cId="4050147793" sldId="2574"/>
            <ac:spMk id="9" creationId="{E8C20623-A3DA-58E1-8978-F17F846288CC}"/>
          </ac:spMkLst>
        </pc:spChg>
        <pc:spChg chg="mod">
          <ac:chgData name="DaoTaoTin" userId="6d21468e-647c-4f84-8156-117b4a782e40" providerId="ADAL" clId="{FF07B594-85FA-4156-A4EF-2ED57EFAF5D3}" dt="2023-11-29T07:09:41.223" v="3066" actId="20577"/>
          <ac:spMkLst>
            <pc:docMk/>
            <pc:sldMk cId="4050147793" sldId="2574"/>
            <ac:spMk id="30" creationId="{12B8BECD-AA98-D7E1-CDE2-3A19A8350AB7}"/>
          </ac:spMkLst>
        </pc:spChg>
        <pc:spChg chg="mod">
          <ac:chgData name="DaoTaoTin" userId="6d21468e-647c-4f84-8156-117b4a782e40" providerId="ADAL" clId="{FF07B594-85FA-4156-A4EF-2ED57EFAF5D3}" dt="2023-11-29T05:01:47.346" v="2992"/>
          <ac:spMkLst>
            <pc:docMk/>
            <pc:sldMk cId="4050147793" sldId="2574"/>
            <ac:spMk id="75" creationId="{2A7D3FB4-67F2-3D46-F886-C53A75B90213}"/>
          </ac:spMkLst>
        </pc:spChg>
        <pc:grpChg chg="mod">
          <ac:chgData name="DaoTaoTin" userId="6d21468e-647c-4f84-8156-117b4a782e40" providerId="ADAL" clId="{FF07B594-85FA-4156-A4EF-2ED57EFAF5D3}" dt="2023-11-29T05:01:47.346" v="2992"/>
          <ac:grpSpMkLst>
            <pc:docMk/>
            <pc:sldMk cId="4050147793" sldId="2574"/>
            <ac:grpSpMk id="78" creationId="{77FD80AC-CBBD-68D6-1393-67406172C61E}"/>
          </ac:grpSpMkLst>
        </pc:grpChg>
        <pc:cxnChg chg="mod">
          <ac:chgData name="DaoTaoTin" userId="6d21468e-647c-4f84-8156-117b4a782e40" providerId="ADAL" clId="{FF07B594-85FA-4156-A4EF-2ED57EFAF5D3}" dt="2023-11-29T05:01:47.346" v="2992"/>
          <ac:cxnSpMkLst>
            <pc:docMk/>
            <pc:sldMk cId="4050147793" sldId="2574"/>
            <ac:cxnSpMk id="10" creationId="{45C328CC-6CD6-77DB-70D6-0BDC994964A0}"/>
          </ac:cxnSpMkLst>
        </pc:cxnChg>
      </pc:sldChg>
      <pc:sldChg chg="modSp mod">
        <pc:chgData name="DaoTaoTin" userId="6d21468e-647c-4f84-8156-117b4a782e40" providerId="ADAL" clId="{FF07B594-85FA-4156-A4EF-2ED57EFAF5D3}" dt="2023-11-29T07:08:21.461" v="3053" actId="20577"/>
        <pc:sldMkLst>
          <pc:docMk/>
          <pc:sldMk cId="527051533" sldId="2577"/>
        </pc:sldMkLst>
        <pc:spChg chg="mod">
          <ac:chgData name="DaoTaoTin" userId="6d21468e-647c-4f84-8156-117b4a782e40" providerId="ADAL" clId="{FF07B594-85FA-4156-A4EF-2ED57EFAF5D3}" dt="2023-11-28T07:21:48.596" v="4" actId="20577"/>
          <ac:spMkLst>
            <pc:docMk/>
            <pc:sldMk cId="527051533" sldId="2577"/>
            <ac:spMk id="3" creationId="{1EF98F3D-C86D-7DB6-20AC-718AE1B8EDD0}"/>
          </ac:spMkLst>
        </pc:spChg>
        <pc:spChg chg="mod">
          <ac:chgData name="DaoTaoTin" userId="6d21468e-647c-4f84-8156-117b4a782e40" providerId="ADAL" clId="{FF07B594-85FA-4156-A4EF-2ED57EFAF5D3}" dt="2023-11-29T07:08:21.461" v="3053" actId="20577"/>
          <ac:spMkLst>
            <pc:docMk/>
            <pc:sldMk cId="527051533" sldId="2577"/>
            <ac:spMk id="9" creationId="{B41E4084-773E-A1CE-B43F-DAA7F642F436}"/>
          </ac:spMkLst>
        </pc:spChg>
      </pc:sldChg>
      <pc:sldChg chg="ord">
        <pc:chgData name="DaoTaoTin" userId="6d21468e-647c-4f84-8156-117b4a782e40" providerId="ADAL" clId="{FF07B594-85FA-4156-A4EF-2ED57EFAF5D3}" dt="2023-11-28T09:18:44.668" v="694"/>
        <pc:sldMkLst>
          <pc:docMk/>
          <pc:sldMk cId="3362085075" sldId="2579"/>
        </pc:sldMkLst>
      </pc:sldChg>
      <pc:sldChg chg="modSp ord">
        <pc:chgData name="DaoTaoTin" userId="6d21468e-647c-4f84-8156-117b4a782e40" providerId="ADAL" clId="{FF07B594-85FA-4156-A4EF-2ED57EFAF5D3}" dt="2023-11-29T04:21:42.741" v="959"/>
        <pc:sldMkLst>
          <pc:docMk/>
          <pc:sldMk cId="3258657066" sldId="2580"/>
        </pc:sldMkLst>
        <pc:spChg chg="mod">
          <ac:chgData name="DaoTaoTin" userId="6d21468e-647c-4f84-8156-117b4a782e40" providerId="ADAL" clId="{FF07B594-85FA-4156-A4EF-2ED57EFAF5D3}" dt="2023-11-28T09:37:00.827" v="876" actId="20577"/>
          <ac:spMkLst>
            <pc:docMk/>
            <pc:sldMk cId="3258657066" sldId="2580"/>
            <ac:spMk id="2" creationId="{B4F195E6-BD75-8FBB-5D86-2FC8AE67AE13}"/>
          </ac:spMkLst>
        </pc:spChg>
      </pc:sldChg>
      <pc:sldChg chg="modSp add">
        <pc:chgData name="DaoTaoTin" userId="6d21468e-647c-4f84-8156-117b4a782e40" providerId="ADAL" clId="{FF07B594-85FA-4156-A4EF-2ED57EFAF5D3}" dt="2023-11-29T07:34:03.016" v="3130" actId="20577"/>
        <pc:sldMkLst>
          <pc:docMk/>
          <pc:sldMk cId="3078084468" sldId="2581"/>
        </pc:sldMkLst>
        <pc:spChg chg="mod">
          <ac:chgData name="DaoTaoTin" userId="6d21468e-647c-4f84-8156-117b4a782e40" providerId="ADAL" clId="{FF07B594-85FA-4156-A4EF-2ED57EFAF5D3}" dt="2023-11-29T07:34:03.016" v="3130" actId="20577"/>
          <ac:spMkLst>
            <pc:docMk/>
            <pc:sldMk cId="3078084468" sldId="2581"/>
            <ac:spMk id="29" creationId="{3182E26A-FB71-F3E0-2E06-350496562B9A}"/>
          </ac:spMkLst>
        </pc:spChg>
      </pc:sldChg>
      <pc:sldChg chg="addSp delSp modSp add mod ord modTransition delAnim">
        <pc:chgData name="DaoTaoTin" userId="6d21468e-647c-4f84-8156-117b4a782e40" providerId="ADAL" clId="{FF07B594-85FA-4156-A4EF-2ED57EFAF5D3}" dt="2023-11-29T04:21:42.741" v="959"/>
        <pc:sldMkLst>
          <pc:docMk/>
          <pc:sldMk cId="2290211589" sldId="2582"/>
        </pc:sldMkLst>
        <pc:spChg chg="add del mod">
          <ac:chgData name="DaoTaoTin" userId="6d21468e-647c-4f84-8156-117b4a782e40" providerId="ADAL" clId="{FF07B594-85FA-4156-A4EF-2ED57EFAF5D3}" dt="2023-11-28T08:31:45.252" v="339" actId="931"/>
          <ac:spMkLst>
            <pc:docMk/>
            <pc:sldMk cId="2290211589" sldId="2582"/>
            <ac:spMk id="3" creationId="{0DF96793-FE13-3322-0E4F-921528A09C9D}"/>
          </ac:spMkLst>
        </pc:spChg>
        <pc:spChg chg="del">
          <ac:chgData name="DaoTaoTin" userId="6d21468e-647c-4f84-8156-117b4a782e40" providerId="ADAL" clId="{FF07B594-85FA-4156-A4EF-2ED57EFAF5D3}" dt="2023-11-28T08:30:51.430" v="338" actId="478"/>
          <ac:spMkLst>
            <pc:docMk/>
            <pc:sldMk cId="2290211589" sldId="2582"/>
            <ac:spMk id="7" creationId="{E4E6445F-BB77-5B82-0AB4-8E8FC5F36CED}"/>
          </ac:spMkLst>
        </pc:spChg>
        <pc:spChg chg="add mod ord">
          <ac:chgData name="DaoTaoTin" userId="6d21468e-647c-4f84-8156-117b4a782e40" providerId="ADAL" clId="{FF07B594-85FA-4156-A4EF-2ED57EFAF5D3}" dt="2023-11-28T08:35:15.873" v="365" actId="121"/>
          <ac:spMkLst>
            <pc:docMk/>
            <pc:sldMk cId="2290211589" sldId="2582"/>
            <ac:spMk id="18" creationId="{21739A80-A1B1-87F4-CBAC-CF7593B9FB9D}"/>
          </ac:spMkLst>
        </pc:spChg>
        <pc:spChg chg="add mod ord">
          <ac:chgData name="DaoTaoTin" userId="6d21468e-647c-4f84-8156-117b4a782e40" providerId="ADAL" clId="{FF07B594-85FA-4156-A4EF-2ED57EFAF5D3}" dt="2023-11-28T08:34:11.139" v="362" actId="2085"/>
          <ac:spMkLst>
            <pc:docMk/>
            <pc:sldMk cId="2290211589" sldId="2582"/>
            <ac:spMk id="19" creationId="{A2957749-89AC-0079-FE1C-2F4BD24CC8B7}"/>
          </ac:spMkLst>
        </pc:spChg>
        <pc:grpChg chg="del">
          <ac:chgData name="DaoTaoTin" userId="6d21468e-647c-4f84-8156-117b4a782e40" providerId="ADAL" clId="{FF07B594-85FA-4156-A4EF-2ED57EFAF5D3}" dt="2023-11-28T08:30:51.430" v="338" actId="478"/>
          <ac:grpSpMkLst>
            <pc:docMk/>
            <pc:sldMk cId="2290211589" sldId="2582"/>
            <ac:grpSpMk id="9" creationId="{2872E640-51FE-E3C7-42DF-FEDB6405CF34}"/>
          </ac:grpSpMkLst>
        </pc:grpChg>
        <pc:grpChg chg="del">
          <ac:chgData name="DaoTaoTin" userId="6d21468e-647c-4f84-8156-117b4a782e40" providerId="ADAL" clId="{FF07B594-85FA-4156-A4EF-2ED57EFAF5D3}" dt="2023-11-28T08:30:51.430" v="338" actId="478"/>
          <ac:grpSpMkLst>
            <pc:docMk/>
            <pc:sldMk cId="2290211589" sldId="2582"/>
            <ac:grpSpMk id="13" creationId="{C11DAF5B-6DE5-5951-4CA4-08FED64E4B50}"/>
          </ac:grpSpMkLst>
        </pc:grpChg>
        <pc:grpChg chg="add del mod">
          <ac:chgData name="DaoTaoTin" userId="6d21468e-647c-4f84-8156-117b4a782e40" providerId="ADAL" clId="{FF07B594-85FA-4156-A4EF-2ED57EFAF5D3}" dt="2023-11-28T08:53:28.079" v="691" actId="165"/>
          <ac:grpSpMkLst>
            <pc:docMk/>
            <pc:sldMk cId="2290211589" sldId="2582"/>
            <ac:grpSpMk id="22" creationId="{FCF08AA1-860A-D95B-77E0-099C327F55D2}"/>
          </ac:grpSpMkLst>
        </pc:grpChg>
        <pc:picChg chg="add mod ord">
          <ac:chgData name="DaoTaoTin" userId="6d21468e-647c-4f84-8156-117b4a782e40" providerId="ADAL" clId="{FF07B594-85FA-4156-A4EF-2ED57EFAF5D3}" dt="2023-11-28T08:33:57.300" v="358" actId="167"/>
          <ac:picMkLst>
            <pc:docMk/>
            <pc:sldMk cId="2290211589" sldId="2582"/>
            <ac:picMk id="5" creationId="{C8CE4FA7-987B-547E-4DE9-6639111D7752}"/>
          </ac:picMkLst>
        </pc:picChg>
        <pc:picChg chg="del">
          <ac:chgData name="DaoTaoTin" userId="6d21468e-647c-4f84-8156-117b4a782e40" providerId="ADAL" clId="{FF07B594-85FA-4156-A4EF-2ED57EFAF5D3}" dt="2023-11-28T08:30:51.430" v="338" actId="478"/>
          <ac:picMkLst>
            <pc:docMk/>
            <pc:sldMk cId="2290211589" sldId="2582"/>
            <ac:picMk id="6" creationId="{4CC30932-3A83-2FF0-5A43-BDC9801060C8}"/>
          </ac:picMkLst>
        </pc:picChg>
        <pc:picChg chg="add mod topLvl">
          <ac:chgData name="DaoTaoTin" userId="6d21468e-647c-4f84-8156-117b4a782e40" providerId="ADAL" clId="{FF07B594-85FA-4156-A4EF-2ED57EFAF5D3}" dt="2023-11-28T08:53:28.079" v="691" actId="165"/>
          <ac:picMkLst>
            <pc:docMk/>
            <pc:sldMk cId="2290211589" sldId="2582"/>
            <ac:picMk id="16" creationId="{8236DA8D-43C8-1A69-6BDC-8F81524CC38A}"/>
          </ac:picMkLst>
        </pc:picChg>
        <pc:picChg chg="add mod topLvl">
          <ac:chgData name="DaoTaoTin" userId="6d21468e-647c-4f84-8156-117b4a782e40" providerId="ADAL" clId="{FF07B594-85FA-4156-A4EF-2ED57EFAF5D3}" dt="2023-11-28T08:53:28.079" v="691" actId="165"/>
          <ac:picMkLst>
            <pc:docMk/>
            <pc:sldMk cId="2290211589" sldId="2582"/>
            <ac:picMk id="17" creationId="{83290C53-1B92-BF43-E1F2-16248F7F34B9}"/>
          </ac:picMkLst>
        </pc:picChg>
        <pc:picChg chg="add mod">
          <ac:chgData name="DaoTaoTin" userId="6d21468e-647c-4f84-8156-117b4a782e40" providerId="ADAL" clId="{FF07B594-85FA-4156-A4EF-2ED57EFAF5D3}" dt="2023-11-28T08:35:35.166" v="372" actId="1076"/>
          <ac:picMkLst>
            <pc:docMk/>
            <pc:sldMk cId="2290211589" sldId="2582"/>
            <ac:picMk id="21" creationId="{0431B5FF-6277-910C-C3F4-1364D4D1A4F3}"/>
          </ac:picMkLst>
        </pc:picChg>
        <pc:cxnChg chg="del">
          <ac:chgData name="DaoTaoTin" userId="6d21468e-647c-4f84-8156-117b4a782e40" providerId="ADAL" clId="{FF07B594-85FA-4156-A4EF-2ED57EFAF5D3}" dt="2023-11-28T08:30:51.430" v="338" actId="478"/>
          <ac:cxnSpMkLst>
            <pc:docMk/>
            <pc:sldMk cId="2290211589" sldId="2582"/>
            <ac:cxnSpMk id="8" creationId="{B64E2521-53C7-D4DE-81EC-D3D303988841}"/>
          </ac:cxnSpMkLst>
        </pc:cxnChg>
        <pc:cxnChg chg="del">
          <ac:chgData name="DaoTaoTin" userId="6d21468e-647c-4f84-8156-117b4a782e40" providerId="ADAL" clId="{FF07B594-85FA-4156-A4EF-2ED57EFAF5D3}" dt="2023-11-28T08:30:51.430" v="338" actId="478"/>
          <ac:cxnSpMkLst>
            <pc:docMk/>
            <pc:sldMk cId="2290211589" sldId="2582"/>
            <ac:cxnSpMk id="12" creationId="{F0928A27-BB52-6C57-78CE-647AE45F3056}"/>
          </ac:cxnSpMkLst>
        </pc:cxnChg>
      </pc:sldChg>
      <pc:sldChg chg="addSp delSp modSp add mod ord modTransition">
        <pc:chgData name="DaoTaoTin" userId="6d21468e-647c-4f84-8156-117b4a782e40" providerId="ADAL" clId="{FF07B594-85FA-4156-A4EF-2ED57EFAF5D3}" dt="2023-11-29T04:21:42.741" v="959"/>
        <pc:sldMkLst>
          <pc:docMk/>
          <pc:sldMk cId="2576831863" sldId="2583"/>
        </pc:sldMkLst>
        <pc:spChg chg="add del mod">
          <ac:chgData name="DaoTaoTin" userId="6d21468e-647c-4f84-8156-117b4a782e40" providerId="ADAL" clId="{FF07B594-85FA-4156-A4EF-2ED57EFAF5D3}" dt="2023-11-28T08:43:43.248" v="562" actId="478"/>
          <ac:spMkLst>
            <pc:docMk/>
            <pc:sldMk cId="2576831863" sldId="2583"/>
            <ac:spMk id="3" creationId="{A5ED4524-C2DD-F2EC-56E5-7865343B52D4}"/>
          </ac:spMkLst>
        </pc:spChg>
        <pc:spChg chg="add mod">
          <ac:chgData name="DaoTaoTin" userId="6d21468e-647c-4f84-8156-117b4a782e40" providerId="ADAL" clId="{FF07B594-85FA-4156-A4EF-2ED57EFAF5D3}" dt="2023-11-28T08:51:03.170" v="666" actId="121"/>
          <ac:spMkLst>
            <pc:docMk/>
            <pc:sldMk cId="2576831863" sldId="2583"/>
            <ac:spMk id="9" creationId="{4CB99525-0577-4C1A-2AA7-54BD524FE009}"/>
          </ac:spMkLst>
        </pc:spChg>
        <pc:spChg chg="add mod">
          <ac:chgData name="DaoTaoTin" userId="6d21468e-647c-4f84-8156-117b4a782e40" providerId="ADAL" clId="{FF07B594-85FA-4156-A4EF-2ED57EFAF5D3}" dt="2023-11-28T08:51:16.985" v="679" actId="1035"/>
          <ac:spMkLst>
            <pc:docMk/>
            <pc:sldMk cId="2576831863" sldId="2583"/>
            <ac:spMk id="10" creationId="{CD2F039F-839F-5FA5-91F4-01CBC3D6B0E7}"/>
          </ac:spMkLst>
        </pc:spChg>
        <pc:spChg chg="del">
          <ac:chgData name="DaoTaoTin" userId="6d21468e-647c-4f84-8156-117b4a782e40" providerId="ADAL" clId="{FF07B594-85FA-4156-A4EF-2ED57EFAF5D3}" dt="2023-11-28T08:46:44.401" v="568" actId="478"/>
          <ac:spMkLst>
            <pc:docMk/>
            <pc:sldMk cId="2576831863" sldId="2583"/>
            <ac:spMk id="18" creationId="{21739A80-A1B1-87F4-CBAC-CF7593B9FB9D}"/>
          </ac:spMkLst>
        </pc:spChg>
        <pc:spChg chg="del">
          <ac:chgData name="DaoTaoTin" userId="6d21468e-647c-4f84-8156-117b4a782e40" providerId="ADAL" clId="{FF07B594-85FA-4156-A4EF-2ED57EFAF5D3}" dt="2023-11-28T08:46:45.752" v="570" actId="478"/>
          <ac:spMkLst>
            <pc:docMk/>
            <pc:sldMk cId="2576831863" sldId="2583"/>
            <ac:spMk id="19" creationId="{A2957749-89AC-0079-FE1C-2F4BD24CC8B7}"/>
          </ac:spMkLst>
        </pc:spChg>
        <pc:grpChg chg="add mod">
          <ac:chgData name="DaoTaoTin" userId="6d21468e-647c-4f84-8156-117b4a782e40" providerId="ADAL" clId="{FF07B594-85FA-4156-A4EF-2ED57EFAF5D3}" dt="2023-11-28T08:52:48.872" v="690" actId="164"/>
          <ac:grpSpMkLst>
            <pc:docMk/>
            <pc:sldMk cId="2576831863" sldId="2583"/>
            <ac:grpSpMk id="11" creationId="{F96213C2-3227-8482-E981-87B30F19E4C7}"/>
          </ac:grpSpMkLst>
        </pc:grpChg>
        <pc:picChg chg="add mod">
          <ac:chgData name="DaoTaoTin" userId="6d21468e-647c-4f84-8156-117b4a782e40" providerId="ADAL" clId="{FF07B594-85FA-4156-A4EF-2ED57EFAF5D3}" dt="2023-11-28T08:46:42.751" v="567" actId="1076"/>
          <ac:picMkLst>
            <pc:docMk/>
            <pc:sldMk cId="2576831863" sldId="2583"/>
            <ac:picMk id="4" creationId="{B287678F-B6DF-A591-24EE-1E0A0C839648}"/>
          </ac:picMkLst>
        </pc:picChg>
        <pc:picChg chg="add del mod">
          <ac:chgData name="DaoTaoTin" userId="6d21468e-647c-4f84-8156-117b4a782e40" providerId="ADAL" clId="{FF07B594-85FA-4156-A4EF-2ED57EFAF5D3}" dt="2023-11-28T08:46:25.254" v="566" actId="14826"/>
          <ac:picMkLst>
            <pc:docMk/>
            <pc:sldMk cId="2576831863" sldId="2583"/>
            <ac:picMk id="5" creationId="{C8CE4FA7-987B-547E-4DE9-6639111D7752}"/>
          </ac:picMkLst>
        </pc:picChg>
        <pc:picChg chg="add mod">
          <ac:chgData name="DaoTaoTin" userId="6d21468e-647c-4f84-8156-117b4a782e40" providerId="ADAL" clId="{FF07B594-85FA-4156-A4EF-2ED57EFAF5D3}" dt="2023-11-28T08:46:57.065" v="571" actId="14826"/>
          <ac:picMkLst>
            <pc:docMk/>
            <pc:sldMk cId="2576831863" sldId="2583"/>
            <ac:picMk id="6" creationId="{73AE829A-1646-9606-9BEF-2AA9FAF0A76E}"/>
          </ac:picMkLst>
        </pc:picChg>
        <pc:picChg chg="add mod">
          <ac:chgData name="DaoTaoTin" userId="6d21468e-647c-4f84-8156-117b4a782e40" providerId="ADAL" clId="{FF07B594-85FA-4156-A4EF-2ED57EFAF5D3}" dt="2023-11-28T08:52:48.872" v="690" actId="164"/>
          <ac:picMkLst>
            <pc:docMk/>
            <pc:sldMk cId="2576831863" sldId="2583"/>
            <ac:picMk id="7" creationId="{CFA5C93A-DA5C-9900-8639-B7A3C5D9EA27}"/>
          </ac:picMkLst>
        </pc:picChg>
        <pc:picChg chg="add mod">
          <ac:chgData name="DaoTaoTin" userId="6d21468e-647c-4f84-8156-117b4a782e40" providerId="ADAL" clId="{FF07B594-85FA-4156-A4EF-2ED57EFAF5D3}" dt="2023-11-28T08:52:48.872" v="690" actId="164"/>
          <ac:picMkLst>
            <pc:docMk/>
            <pc:sldMk cId="2576831863" sldId="2583"/>
            <ac:picMk id="8" creationId="{854F7611-F0AF-59ED-D814-3F8FC43B9029}"/>
          </ac:picMkLst>
        </pc:picChg>
        <pc:picChg chg="del">
          <ac:chgData name="DaoTaoTin" userId="6d21468e-647c-4f84-8156-117b4a782e40" providerId="ADAL" clId="{FF07B594-85FA-4156-A4EF-2ED57EFAF5D3}" dt="2023-11-28T08:45:04.929" v="564" actId="478"/>
          <ac:picMkLst>
            <pc:docMk/>
            <pc:sldMk cId="2576831863" sldId="2583"/>
            <ac:picMk id="16" creationId="{8236DA8D-43C8-1A69-6BDC-8F81524CC38A}"/>
          </ac:picMkLst>
        </pc:picChg>
        <pc:picChg chg="del">
          <ac:chgData name="DaoTaoTin" userId="6d21468e-647c-4f84-8156-117b4a782e40" providerId="ADAL" clId="{FF07B594-85FA-4156-A4EF-2ED57EFAF5D3}" dt="2023-11-28T08:45:04.368" v="563" actId="478"/>
          <ac:picMkLst>
            <pc:docMk/>
            <pc:sldMk cId="2576831863" sldId="2583"/>
            <ac:picMk id="17" creationId="{83290C53-1B92-BF43-E1F2-16248F7F34B9}"/>
          </ac:picMkLst>
        </pc:picChg>
        <pc:picChg chg="del">
          <ac:chgData name="DaoTaoTin" userId="6d21468e-647c-4f84-8156-117b4a782e40" providerId="ADAL" clId="{FF07B594-85FA-4156-A4EF-2ED57EFAF5D3}" dt="2023-11-28T08:46:45.111" v="569" actId="478"/>
          <ac:picMkLst>
            <pc:docMk/>
            <pc:sldMk cId="2576831863" sldId="2583"/>
            <ac:picMk id="21" creationId="{0431B5FF-6277-910C-C3F4-1364D4D1A4F3}"/>
          </ac:picMkLst>
        </pc:picChg>
      </pc:sldChg>
      <pc:sldChg chg="modSp add modTransition modAnim">
        <pc:chgData name="DaoTaoTin" userId="6d21468e-647c-4f84-8156-117b4a782e40" providerId="ADAL" clId="{FF07B594-85FA-4156-A4EF-2ED57EFAF5D3}" dt="2023-11-28T09:47:52.811" v="955"/>
        <pc:sldMkLst>
          <pc:docMk/>
          <pc:sldMk cId="56803509" sldId="2584"/>
        </pc:sldMkLst>
        <pc:spChg chg="mod">
          <ac:chgData name="DaoTaoTin" userId="6d21468e-647c-4f84-8156-117b4a782e40" providerId="ADAL" clId="{FF07B594-85FA-4156-A4EF-2ED57EFAF5D3}" dt="2023-11-28T09:45:17.369" v="935" actId="113"/>
          <ac:spMkLst>
            <pc:docMk/>
            <pc:sldMk cId="56803509" sldId="2584"/>
            <ac:spMk id="43" creationId="{00000000-0000-0000-0000-000000000000}"/>
          </ac:spMkLst>
        </pc:spChg>
      </pc:sldChg>
      <pc:sldChg chg="modSp add modAnim">
        <pc:chgData name="DaoTaoTin" userId="6d21468e-647c-4f84-8156-117b4a782e40" providerId="ADAL" clId="{FF07B594-85FA-4156-A4EF-2ED57EFAF5D3}" dt="2023-11-28T09:47:56.396" v="956"/>
        <pc:sldMkLst>
          <pc:docMk/>
          <pc:sldMk cId="1435187024" sldId="2585"/>
        </pc:sldMkLst>
        <pc:spChg chg="mod">
          <ac:chgData name="DaoTaoTin" userId="6d21468e-647c-4f84-8156-117b4a782e40" providerId="ADAL" clId="{FF07B594-85FA-4156-A4EF-2ED57EFAF5D3}" dt="2023-11-28T09:46:51.145" v="954" actId="20577"/>
          <ac:spMkLst>
            <pc:docMk/>
            <pc:sldMk cId="1435187024" sldId="2585"/>
            <ac:spMk id="43" creationId="{00000000-0000-0000-0000-000000000000}"/>
          </ac:spMkLst>
        </pc:spChg>
      </pc:sldChg>
      <pc:sldChg chg="add">
        <pc:chgData name="DaoTaoTin" userId="6d21468e-647c-4f84-8156-117b4a782e40" providerId="ADAL" clId="{FF07B594-85FA-4156-A4EF-2ED57EFAF5D3}" dt="2023-11-29T04:29:33.074" v="1059" actId="2890"/>
        <pc:sldMkLst>
          <pc:docMk/>
          <pc:sldMk cId="400809030" sldId="2586"/>
        </pc:sldMkLst>
      </pc:sldChg>
      <pc:sldChg chg="addSp delSp modSp add mod addAnim delAnim modAnim">
        <pc:chgData name="DaoTaoTin" userId="6d21468e-647c-4f84-8156-117b4a782e40" providerId="ADAL" clId="{FF07B594-85FA-4156-A4EF-2ED57EFAF5D3}" dt="2023-11-29T04:59:59.332" v="2991" actId="1076"/>
        <pc:sldMkLst>
          <pc:docMk/>
          <pc:sldMk cId="3583413215" sldId="2587"/>
        </pc:sldMkLst>
        <pc:spChg chg="add del mod ord">
          <ac:chgData name="DaoTaoTin" userId="6d21468e-647c-4f84-8156-117b4a782e40" providerId="ADAL" clId="{FF07B594-85FA-4156-A4EF-2ED57EFAF5D3}" dt="2023-11-29T04:59:55.752" v="2990" actId="1076"/>
          <ac:spMkLst>
            <pc:docMk/>
            <pc:sldMk cId="3583413215" sldId="2587"/>
            <ac:spMk id="4" creationId="{846EC1AF-4C38-4CF3-0203-A2290B854AF9}"/>
          </ac:spMkLst>
        </pc:spChg>
        <pc:spChg chg="add mod">
          <ac:chgData name="DaoTaoTin" userId="6d21468e-647c-4f84-8156-117b4a782e40" providerId="ADAL" clId="{FF07B594-85FA-4156-A4EF-2ED57EFAF5D3}" dt="2023-11-29T04:59:38.912" v="2985" actId="2710"/>
          <ac:spMkLst>
            <pc:docMk/>
            <pc:sldMk cId="3583413215" sldId="2587"/>
            <ac:spMk id="10" creationId="{DD0BCAD9-8182-3576-C405-7E06530D3A71}"/>
          </ac:spMkLst>
        </pc:spChg>
        <pc:spChg chg="add mod">
          <ac:chgData name="DaoTaoTin" userId="6d21468e-647c-4f84-8156-117b4a782e40" providerId="ADAL" clId="{FF07B594-85FA-4156-A4EF-2ED57EFAF5D3}" dt="2023-11-29T04:59:44.317" v="2986" actId="1076"/>
          <ac:spMkLst>
            <pc:docMk/>
            <pc:sldMk cId="3583413215" sldId="2587"/>
            <ac:spMk id="15" creationId="{E3E53C08-72F2-0DE3-7385-C7A30E02D55F}"/>
          </ac:spMkLst>
        </pc:spChg>
        <pc:spChg chg="add mod">
          <ac:chgData name="DaoTaoTin" userId="6d21468e-647c-4f84-8156-117b4a782e40" providerId="ADAL" clId="{FF07B594-85FA-4156-A4EF-2ED57EFAF5D3}" dt="2023-11-29T04:52:54.300" v="2371" actId="1076"/>
          <ac:spMkLst>
            <pc:docMk/>
            <pc:sldMk cId="3583413215" sldId="2587"/>
            <ac:spMk id="16" creationId="{7A1A2026-A363-5E55-BA0B-DC1ACA71358E}"/>
          </ac:spMkLst>
        </pc:spChg>
        <pc:spChg chg="add mod">
          <ac:chgData name="DaoTaoTin" userId="6d21468e-647c-4f84-8156-117b4a782e40" providerId="ADAL" clId="{FF07B594-85FA-4156-A4EF-2ED57EFAF5D3}" dt="2023-11-29T04:53:38.347" v="2382"/>
          <ac:spMkLst>
            <pc:docMk/>
            <pc:sldMk cId="3583413215" sldId="2587"/>
            <ac:spMk id="17" creationId="{B81602C8-7C40-E438-039C-42D02014A59F}"/>
          </ac:spMkLst>
        </pc:spChg>
        <pc:spChg chg="add mod">
          <ac:chgData name="DaoTaoTin" userId="6d21468e-647c-4f84-8156-117b4a782e40" providerId="ADAL" clId="{FF07B594-85FA-4156-A4EF-2ED57EFAF5D3}" dt="2023-11-29T04:53:38.347" v="2382"/>
          <ac:spMkLst>
            <pc:docMk/>
            <pc:sldMk cId="3583413215" sldId="2587"/>
            <ac:spMk id="18" creationId="{3891483B-D85B-C519-9FBE-53AF2041FCF3}"/>
          </ac:spMkLst>
        </pc:spChg>
        <pc:spChg chg="add mod">
          <ac:chgData name="DaoTaoTin" userId="6d21468e-647c-4f84-8156-117b4a782e40" providerId="ADAL" clId="{FF07B594-85FA-4156-A4EF-2ED57EFAF5D3}" dt="2023-11-29T04:53:38.347" v="2382"/>
          <ac:spMkLst>
            <pc:docMk/>
            <pc:sldMk cId="3583413215" sldId="2587"/>
            <ac:spMk id="19" creationId="{B89940E7-545C-43B7-FCD4-303CFA50881F}"/>
          </ac:spMkLst>
        </pc:spChg>
        <pc:spChg chg="add mod">
          <ac:chgData name="DaoTaoTin" userId="6d21468e-647c-4f84-8156-117b4a782e40" providerId="ADAL" clId="{FF07B594-85FA-4156-A4EF-2ED57EFAF5D3}" dt="2023-11-29T04:59:34.871" v="2984" actId="2710"/>
          <ac:spMkLst>
            <pc:docMk/>
            <pc:sldMk cId="3583413215" sldId="2587"/>
            <ac:spMk id="20" creationId="{46F51718-927A-24A8-80F1-1F5EC766209F}"/>
          </ac:spMkLst>
        </pc:spChg>
        <pc:spChg chg="add mod">
          <ac:chgData name="DaoTaoTin" userId="6d21468e-647c-4f84-8156-117b4a782e40" providerId="ADAL" clId="{FF07B594-85FA-4156-A4EF-2ED57EFAF5D3}" dt="2023-11-29T04:59:59.332" v="2991" actId="1076"/>
          <ac:spMkLst>
            <pc:docMk/>
            <pc:sldMk cId="3583413215" sldId="2587"/>
            <ac:spMk id="21" creationId="{587ED025-3F6B-B4D0-37CB-85680D6AA323}"/>
          </ac:spMkLst>
        </pc:spChg>
        <pc:spChg chg="add mod">
          <ac:chgData name="DaoTaoTin" userId="6d21468e-647c-4f84-8156-117b4a782e40" providerId="ADAL" clId="{FF07B594-85FA-4156-A4EF-2ED57EFAF5D3}" dt="2023-11-29T04:59:25.420" v="2982" actId="1076"/>
          <ac:spMkLst>
            <pc:docMk/>
            <pc:sldMk cId="3583413215" sldId="2587"/>
            <ac:spMk id="22" creationId="{79761601-91AE-2215-59A2-A76DAE116E57}"/>
          </ac:spMkLst>
        </pc:spChg>
        <pc:picChg chg="add mod">
          <ac:chgData name="DaoTaoTin" userId="6d21468e-647c-4f84-8156-117b4a782e40" providerId="ADAL" clId="{FF07B594-85FA-4156-A4EF-2ED57EFAF5D3}" dt="2023-11-29T04:50:14.181" v="2122" actId="29295"/>
          <ac:picMkLst>
            <pc:docMk/>
            <pc:sldMk cId="3583413215" sldId="2587"/>
            <ac:picMk id="3" creationId="{2D7D6BDB-338A-A51B-090D-83357409D1A5}"/>
          </ac:picMkLst>
        </pc:picChg>
      </pc:sldChg>
    </pc:docChg>
  </pc:docChgLst>
  <pc:docChgLst>
    <pc:chgData name="DaoTaoTin" userId="fd3010ff-35da-449e-8d28-dee841f5a7ee" providerId="ADAL" clId="{B0476EE0-3B74-4B49-B5F8-CBBB592D2A75}"/>
    <pc:docChg chg="undo redo custSel addSld delSld modSld sldOrd modSection">
      <pc:chgData name="DaoTaoTin" userId="fd3010ff-35da-449e-8d28-dee841f5a7ee" providerId="ADAL" clId="{B0476EE0-3B74-4B49-B5F8-CBBB592D2A75}" dt="2023-04-10T06:45:17.209" v="6267" actId="20577"/>
      <pc:docMkLst>
        <pc:docMk/>
      </pc:docMkLst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531524884" sldId="280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954237515" sldId="281"/>
        </pc:sldMkLst>
      </pc:sldChg>
      <pc:sldChg chg="addSp delSp modSp mod">
        <pc:chgData name="DaoTaoTin" userId="fd3010ff-35da-449e-8d28-dee841f5a7ee" providerId="ADAL" clId="{B0476EE0-3B74-4B49-B5F8-CBBB592D2A75}" dt="2023-04-06T04:33:49.030" v="3185" actId="20577"/>
        <pc:sldMkLst>
          <pc:docMk/>
          <pc:sldMk cId="2661687265" sldId="521"/>
        </pc:sldMkLst>
        <pc:spChg chg="mod">
          <ac:chgData name="DaoTaoTin" userId="fd3010ff-35da-449e-8d28-dee841f5a7ee" providerId="ADAL" clId="{B0476EE0-3B74-4B49-B5F8-CBBB592D2A75}" dt="2023-04-06T04:09:58.207" v="2800" actId="20577"/>
          <ac:spMkLst>
            <pc:docMk/>
            <pc:sldMk cId="2661687265" sldId="521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4:33:08.388" v="3145" actId="20577"/>
          <ac:spMkLst>
            <pc:docMk/>
            <pc:sldMk cId="2661687265" sldId="521"/>
            <ac:spMk id="3" creationId="{00000000-0000-0000-0000-000000000000}"/>
          </ac:spMkLst>
        </pc:spChg>
        <pc:spChg chg="add mod">
          <ac:chgData name="DaoTaoTin" userId="fd3010ff-35da-449e-8d28-dee841f5a7ee" providerId="ADAL" clId="{B0476EE0-3B74-4B49-B5F8-CBBB592D2A75}" dt="2023-04-06T04:33:49.030" v="3185" actId="20577"/>
          <ac:spMkLst>
            <pc:docMk/>
            <pc:sldMk cId="2661687265" sldId="521"/>
            <ac:spMk id="4" creationId="{1A2E9085-F37F-F7E8-AC2D-ADCA912AE629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21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22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25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26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27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28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1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2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3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4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5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6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7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8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50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51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52" creationId="{00000000-0000-0000-0000-000000000000}"/>
          </ac:spMkLst>
        </pc:sp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831128733" sldId="524"/>
        </pc:sldMkLst>
      </pc:sldChg>
      <pc:sldChg chg="addSp delSp modSp mod">
        <pc:chgData name="DaoTaoTin" userId="fd3010ff-35da-449e-8d28-dee841f5a7ee" providerId="ADAL" clId="{B0476EE0-3B74-4B49-B5F8-CBBB592D2A75}" dt="2023-04-07T03:15:26.222" v="6217" actId="5793"/>
        <pc:sldMkLst>
          <pc:docMk/>
          <pc:sldMk cId="1925068110" sldId="525"/>
        </pc:sldMkLst>
        <pc:spChg chg="mod">
          <ac:chgData name="DaoTaoTin" userId="fd3010ff-35da-449e-8d28-dee841f5a7ee" providerId="ADAL" clId="{B0476EE0-3B74-4B49-B5F8-CBBB592D2A75}" dt="2023-04-06T03:38:00.544" v="2230" actId="20577"/>
          <ac:spMkLst>
            <pc:docMk/>
            <pc:sldMk cId="1925068110" sldId="525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39:48.132" v="2272" actId="207"/>
          <ac:spMkLst>
            <pc:docMk/>
            <pc:sldMk cId="1925068110" sldId="525"/>
            <ac:spMk id="3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3:48:03.450" v="2486" actId="931"/>
          <ac:spMkLst>
            <pc:docMk/>
            <pc:sldMk cId="1925068110" sldId="525"/>
            <ac:spMk id="5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7T03:15:26.222" v="6217" actId="5793"/>
          <ac:spMkLst>
            <pc:docMk/>
            <pc:sldMk cId="1925068110" sldId="525"/>
            <ac:spMk id="14" creationId="{00000000-0000-0000-0000-000000000000}"/>
          </ac:spMkLst>
        </pc:spChg>
        <pc:picChg chg="add mod">
          <ac:chgData name="DaoTaoTin" userId="fd3010ff-35da-449e-8d28-dee841f5a7ee" providerId="ADAL" clId="{B0476EE0-3B74-4B49-B5F8-CBBB592D2A75}" dt="2023-04-06T03:48:05.657" v="2488" actId="962"/>
          <ac:picMkLst>
            <pc:docMk/>
            <pc:sldMk cId="1925068110" sldId="525"/>
            <ac:picMk id="6" creationId="{43FD5DEE-C901-066A-001F-FFA691C85F24}"/>
          </ac:picMkLst>
        </pc:pic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348090116" sldId="538"/>
        </pc:sldMkLst>
      </pc:sldChg>
      <pc:sldChg chg="addSp delSp modSp del mod ord">
        <pc:chgData name="DaoTaoTin" userId="fd3010ff-35da-449e-8d28-dee841f5a7ee" providerId="ADAL" clId="{B0476EE0-3B74-4B49-B5F8-CBBB592D2A75}" dt="2023-04-06T09:11:37.706" v="4891" actId="47"/>
        <pc:sldMkLst>
          <pc:docMk/>
          <pc:sldMk cId="3135878702" sldId="545"/>
        </pc:sldMkLst>
        <pc:spChg chg="add del">
          <ac:chgData name="DaoTaoTin" userId="fd3010ff-35da-449e-8d28-dee841f5a7ee" providerId="ADAL" clId="{B0476EE0-3B74-4B49-B5F8-CBBB592D2A75}" dt="2023-04-06T08:33:31.795" v="4461" actId="478"/>
          <ac:spMkLst>
            <pc:docMk/>
            <pc:sldMk cId="3135878702" sldId="545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26:02.751" v="4395" actId="20577"/>
          <ac:spMkLst>
            <pc:docMk/>
            <pc:sldMk cId="3135878702" sldId="545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27:10.011" v="4438" actId="20577"/>
          <ac:spMkLst>
            <pc:docMk/>
            <pc:sldMk cId="3135878702" sldId="545"/>
            <ac:spMk id="4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32:08.568" v="4443" actId="20577"/>
          <ac:spMkLst>
            <pc:docMk/>
            <pc:sldMk cId="3135878702" sldId="545"/>
            <ac:spMk id="6" creationId="{00000000-0000-0000-0000-000000000000}"/>
          </ac:spMkLst>
        </pc:spChg>
        <pc:grpChg chg="del">
          <ac:chgData name="DaoTaoTin" userId="fd3010ff-35da-449e-8d28-dee841f5a7ee" providerId="ADAL" clId="{B0476EE0-3B74-4B49-B5F8-CBBB592D2A75}" dt="2023-04-06T08:26:36.587" v="4396" actId="478"/>
          <ac:grpSpMkLst>
            <pc:docMk/>
            <pc:sldMk cId="3135878702" sldId="545"/>
            <ac:grpSpMk id="7" creationId="{00000000-0000-0000-0000-000000000000}"/>
          </ac:grpSpMkLst>
        </pc:grpChg>
        <pc:grpChg chg="del">
          <ac:chgData name="DaoTaoTin" userId="fd3010ff-35da-449e-8d28-dee841f5a7ee" providerId="ADAL" clId="{B0476EE0-3B74-4B49-B5F8-CBBB592D2A75}" dt="2023-04-06T08:26:37.314" v="4397" actId="478"/>
          <ac:grpSpMkLst>
            <pc:docMk/>
            <pc:sldMk cId="3135878702" sldId="545"/>
            <ac:grpSpMk id="10" creationId="{00000000-0000-0000-0000-000000000000}"/>
          </ac:grpSpMkLst>
        </pc:grpChg>
        <pc:picChg chg="add del mod">
          <ac:chgData name="DaoTaoTin" userId="fd3010ff-35da-449e-8d28-dee841f5a7ee" providerId="ADAL" clId="{B0476EE0-3B74-4B49-B5F8-CBBB592D2A75}" dt="2023-04-06T08:33:03.869" v="4448" actId="931"/>
          <ac:picMkLst>
            <pc:docMk/>
            <pc:sldMk cId="3135878702" sldId="545"/>
            <ac:picMk id="13" creationId="{F1ECBC11-5BD7-44DD-9EDD-F53C0EFD9395}"/>
          </ac:picMkLst>
        </pc:picChg>
        <pc:picChg chg="add del mod">
          <ac:chgData name="DaoTaoTin" userId="fd3010ff-35da-449e-8d28-dee841f5a7ee" providerId="ADAL" clId="{B0476EE0-3B74-4B49-B5F8-CBBB592D2A75}" dt="2023-04-06T08:33:14.093" v="4455" actId="931"/>
          <ac:picMkLst>
            <pc:docMk/>
            <pc:sldMk cId="3135878702" sldId="545"/>
            <ac:picMk id="15" creationId="{6BCD969E-68F3-584E-2DC3-664AEAE387D7}"/>
          </ac:picMkLst>
        </pc:picChg>
        <pc:picChg chg="add del mod">
          <ac:chgData name="DaoTaoTin" userId="fd3010ff-35da-449e-8d28-dee841f5a7ee" providerId="ADAL" clId="{B0476EE0-3B74-4B49-B5F8-CBBB592D2A75}" dt="2023-04-06T08:33:28.768" v="4460" actId="931"/>
          <ac:picMkLst>
            <pc:docMk/>
            <pc:sldMk cId="3135878702" sldId="545"/>
            <ac:picMk id="17" creationId="{FE865CCD-C877-0CEF-FBB7-B7121BFF2870}"/>
          </ac:picMkLst>
        </pc:picChg>
        <pc:picChg chg="add mod">
          <ac:chgData name="DaoTaoTin" userId="fd3010ff-35da-449e-8d28-dee841f5a7ee" providerId="ADAL" clId="{B0476EE0-3B74-4B49-B5F8-CBBB592D2A75}" dt="2023-04-06T08:33:54.404" v="4470" actId="688"/>
          <ac:picMkLst>
            <pc:docMk/>
            <pc:sldMk cId="3135878702" sldId="545"/>
            <ac:picMk id="19" creationId="{98EB61C3-DBFD-6C9F-831C-441EB10CEE91}"/>
          </ac:picMkLst>
        </pc:pic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662944713" sldId="54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4119134699" sldId="547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870219092" sldId="551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291080330" sldId="555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469392573" sldId="561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519856565" sldId="60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848187789" sldId="611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565802685" sldId="615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832003420" sldId="62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04130231" sldId="624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460653062" sldId="62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212208775" sldId="628"/>
        </pc:sldMkLst>
      </pc:sldChg>
      <pc:sldChg chg="addSp delSp modSp del mod ord">
        <pc:chgData name="DaoTaoTin" userId="fd3010ff-35da-449e-8d28-dee841f5a7ee" providerId="ADAL" clId="{B0476EE0-3B74-4B49-B5F8-CBBB592D2A75}" dt="2023-04-06T09:14:20.960" v="4942" actId="47"/>
        <pc:sldMkLst>
          <pc:docMk/>
          <pc:sldMk cId="3133674176" sldId="629"/>
        </pc:sldMkLst>
        <pc:spChg chg="mod">
          <ac:chgData name="DaoTaoTin" userId="fd3010ff-35da-449e-8d28-dee841f5a7ee" providerId="ADAL" clId="{B0476EE0-3B74-4B49-B5F8-CBBB592D2A75}" dt="2023-04-06T09:12:26.150" v="4907" actId="2711"/>
          <ac:spMkLst>
            <pc:docMk/>
            <pc:sldMk cId="3133674176" sldId="629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9:12:54.932" v="4930" actId="207"/>
          <ac:spMkLst>
            <pc:docMk/>
            <pc:sldMk cId="3133674176" sldId="629"/>
            <ac:spMk id="3" creationId="{00000000-0000-0000-0000-000000000000}"/>
          </ac:spMkLst>
        </pc:spChg>
        <pc:spChg chg="add del mod ord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4" creationId="{00000000-0000-0000-0000-000000000000}"/>
          </ac:spMkLst>
        </pc:spChg>
        <pc:spChg chg="add 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5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6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7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14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16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46.866" v="4939" actId="478"/>
          <ac:spMkLst>
            <pc:docMk/>
            <pc:sldMk cId="3133674176" sldId="629"/>
            <ac:spMk id="17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47.714" v="4940" actId="478"/>
          <ac:spMkLst>
            <pc:docMk/>
            <pc:sldMk cId="3133674176" sldId="629"/>
            <ac:spMk id="1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20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22" creationId="{00000000-0000-0000-0000-000000000000}"/>
          </ac:spMkLst>
        </pc:sp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693920586" sldId="652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217374435" sldId="655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811019665" sldId="65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21151204" sldId="667"/>
        </pc:sldMkLst>
      </pc:sldChg>
      <pc:sldChg chg="addSp delSp modSp mod ord">
        <pc:chgData name="DaoTaoTin" userId="fd3010ff-35da-449e-8d28-dee841f5a7ee" providerId="ADAL" clId="{B0476EE0-3B74-4B49-B5F8-CBBB592D2A75}" dt="2023-04-06T08:07:12.392" v="4348" actId="113"/>
        <pc:sldMkLst>
          <pc:docMk/>
          <pc:sldMk cId="1196774315" sldId="738"/>
        </pc:sldMkLst>
        <pc:spChg chg="mod">
          <ac:chgData name="DaoTaoTin" userId="fd3010ff-35da-449e-8d28-dee841f5a7ee" providerId="ADAL" clId="{B0476EE0-3B74-4B49-B5F8-CBBB592D2A75}" dt="2023-04-06T07:55:45.532" v="3967" actId="20577"/>
          <ac:spMkLst>
            <pc:docMk/>
            <pc:sldMk cId="1196774315" sldId="738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07:12.392" v="4348" actId="113"/>
          <ac:spMkLst>
            <pc:docMk/>
            <pc:sldMk cId="1196774315" sldId="738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04:10.217" v="4335" actId="20577"/>
          <ac:spMkLst>
            <pc:docMk/>
            <pc:sldMk cId="1196774315" sldId="738"/>
            <ac:spMk id="4" creationId="{00000000-0000-0000-0000-000000000000}"/>
          </ac:spMkLst>
        </pc:spChg>
        <pc:picChg chg="add del mod">
          <ac:chgData name="DaoTaoTin" userId="fd3010ff-35da-449e-8d28-dee841f5a7ee" providerId="ADAL" clId="{B0476EE0-3B74-4B49-B5F8-CBBB592D2A75}" dt="2023-04-06T08:05:38.827" v="4338" actId="478"/>
          <ac:picMkLst>
            <pc:docMk/>
            <pc:sldMk cId="1196774315" sldId="738"/>
            <ac:picMk id="6" creationId="{4BB96507-3164-FD39-4379-D273923550F2}"/>
          </ac:picMkLst>
        </pc:picChg>
        <pc:picChg chg="add mod">
          <ac:chgData name="DaoTaoTin" userId="fd3010ff-35da-449e-8d28-dee841f5a7ee" providerId="ADAL" clId="{B0476EE0-3B74-4B49-B5F8-CBBB592D2A75}" dt="2023-04-06T08:05:50.546" v="4343" actId="1076"/>
          <ac:picMkLst>
            <pc:docMk/>
            <pc:sldMk cId="1196774315" sldId="738"/>
            <ac:picMk id="8" creationId="{19D8B5C9-777A-A9CF-3E6B-E49EA8C45CE0}"/>
          </ac:picMkLst>
        </pc:pic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719650353" sldId="739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777288820" sldId="740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738076217" sldId="74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959162035" sldId="75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324901554" sldId="76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256772878" sldId="764"/>
        </pc:sldMkLst>
      </pc:sldChg>
      <pc:sldChg chg="addSp delSp modSp mod">
        <pc:chgData name="DaoTaoTin" userId="fd3010ff-35da-449e-8d28-dee841f5a7ee" providerId="ADAL" clId="{B0476EE0-3B74-4B49-B5F8-CBBB592D2A75}" dt="2023-04-06T03:04:02.040" v="1315" actId="2711"/>
        <pc:sldMkLst>
          <pc:docMk/>
          <pc:sldMk cId="3298145644" sldId="767"/>
        </pc:sldMkLst>
        <pc:spChg chg="mod">
          <ac:chgData name="DaoTaoTin" userId="fd3010ff-35da-449e-8d28-dee841f5a7ee" providerId="ADAL" clId="{B0476EE0-3B74-4B49-B5F8-CBBB592D2A75}" dt="2023-04-06T03:04:02.040" v="1315" actId="2711"/>
          <ac:spMkLst>
            <pc:docMk/>
            <pc:sldMk cId="3298145644" sldId="767"/>
            <ac:spMk id="1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2:59:57.602" v="1309" actId="2711"/>
          <ac:spMkLst>
            <pc:docMk/>
            <pc:sldMk cId="3298145644" sldId="767"/>
            <ac:spMk id="1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2:31:12.427" v="18" actId="478"/>
          <ac:spMkLst>
            <pc:docMk/>
            <pc:sldMk cId="3298145644" sldId="767"/>
            <ac:spMk id="21" creationId="{00000000-0000-0000-0000-000000000000}"/>
          </ac:spMkLst>
        </pc:spChg>
        <pc:grpChg chg="del mod">
          <ac:chgData name="DaoTaoTin" userId="fd3010ff-35da-449e-8d28-dee841f5a7ee" providerId="ADAL" clId="{B0476EE0-3B74-4B49-B5F8-CBBB592D2A75}" dt="2023-04-06T02:31:09.973" v="17" actId="478"/>
          <ac:grpSpMkLst>
            <pc:docMk/>
            <pc:sldMk cId="3298145644" sldId="767"/>
            <ac:grpSpMk id="3" creationId="{00000000-0000-0000-0000-000000000000}"/>
          </ac:grpSpMkLst>
        </pc:grpChg>
        <pc:picChg chg="add mod ord">
          <ac:chgData name="DaoTaoTin" userId="fd3010ff-35da-449e-8d28-dee841f5a7ee" providerId="ADAL" clId="{B0476EE0-3B74-4B49-B5F8-CBBB592D2A75}" dt="2023-04-06T02:31:22.262" v="19" actId="1076"/>
          <ac:picMkLst>
            <pc:docMk/>
            <pc:sldMk cId="3298145644" sldId="767"/>
            <ac:picMk id="6" creationId="{4AFE36A6-4185-0858-5994-439169C51ABC}"/>
          </ac:picMkLst>
        </pc:picChg>
        <pc:picChg chg="add del mod">
          <ac:chgData name="DaoTaoTin" userId="fd3010ff-35da-449e-8d28-dee841f5a7ee" providerId="ADAL" clId="{B0476EE0-3B74-4B49-B5F8-CBBB592D2A75}" dt="2023-04-06T02:34:06.300" v="112" actId="478"/>
          <ac:picMkLst>
            <pc:docMk/>
            <pc:sldMk cId="3298145644" sldId="767"/>
            <ac:picMk id="8" creationId="{95B7CFAA-9B82-F24E-8FAA-8E1880748710}"/>
          </ac:picMkLst>
        </pc:picChg>
        <pc:picChg chg="add del mod">
          <ac:chgData name="DaoTaoTin" userId="fd3010ff-35da-449e-8d28-dee841f5a7ee" providerId="ADAL" clId="{B0476EE0-3B74-4B49-B5F8-CBBB592D2A75}" dt="2023-04-06T02:34:09.476" v="116" actId="478"/>
          <ac:picMkLst>
            <pc:docMk/>
            <pc:sldMk cId="3298145644" sldId="767"/>
            <ac:picMk id="10" creationId="{64072FFE-C529-C0B5-93B6-7E3C3E04F695}"/>
          </ac:picMkLst>
        </pc:picChg>
        <pc:picChg chg="add del mod">
          <ac:chgData name="DaoTaoTin" userId="fd3010ff-35da-449e-8d28-dee841f5a7ee" providerId="ADAL" clId="{B0476EE0-3B74-4B49-B5F8-CBBB592D2A75}" dt="2023-04-06T02:34:12.759" v="120" actId="478"/>
          <ac:picMkLst>
            <pc:docMk/>
            <pc:sldMk cId="3298145644" sldId="767"/>
            <ac:picMk id="14" creationId="{8D6EA7F5-BBEF-4B14-D79E-0D76E35DF70C}"/>
          </ac:picMkLst>
        </pc:picChg>
      </pc:sldChg>
      <pc:sldChg chg="addSp delSp modSp mod modNotesTx">
        <pc:chgData name="DaoTaoTin" userId="fd3010ff-35da-449e-8d28-dee841f5a7ee" providerId="ADAL" clId="{B0476EE0-3B74-4B49-B5F8-CBBB592D2A75}" dt="2023-04-06T03:40:06.427" v="2273" actId="2711"/>
        <pc:sldMkLst>
          <pc:docMk/>
          <pc:sldMk cId="3175501839" sldId="770"/>
        </pc:sldMkLst>
        <pc:spChg chg="add del">
          <ac:chgData name="DaoTaoTin" userId="fd3010ff-35da-449e-8d28-dee841f5a7ee" providerId="ADAL" clId="{B0476EE0-3B74-4B49-B5F8-CBBB592D2A75}" dt="2023-04-06T03:33:32.630" v="2149" actId="478"/>
          <ac:spMkLst>
            <pc:docMk/>
            <pc:sldMk cId="3175501839" sldId="770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40:06.427" v="2273" actId="2711"/>
          <ac:spMkLst>
            <pc:docMk/>
            <pc:sldMk cId="3175501839" sldId="770"/>
            <ac:spMk id="7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21:32.248" v="1493" actId="20577"/>
          <ac:spMkLst>
            <pc:docMk/>
            <pc:sldMk cId="3175501839" sldId="770"/>
            <ac:spMk id="8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3:26:56.291" v="2141" actId="931"/>
          <ac:spMkLst>
            <pc:docMk/>
            <pc:sldMk cId="3175501839" sldId="770"/>
            <ac:spMk id="9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40:06.427" v="2273" actId="2711"/>
          <ac:spMkLst>
            <pc:docMk/>
            <pc:sldMk cId="3175501839" sldId="770"/>
            <ac:spMk id="10" creationId="{00000000-0000-0000-0000-000000000000}"/>
          </ac:spMkLst>
        </pc:spChg>
        <pc:picChg chg="add mod">
          <ac:chgData name="DaoTaoTin" userId="fd3010ff-35da-449e-8d28-dee841f5a7ee" providerId="ADAL" clId="{B0476EE0-3B74-4B49-B5F8-CBBB592D2A75}" dt="2023-04-06T03:33:28.836" v="2148" actId="14826"/>
          <ac:picMkLst>
            <pc:docMk/>
            <pc:sldMk cId="3175501839" sldId="770"/>
            <ac:picMk id="4" creationId="{319749F7-2554-041F-26DC-46C5A4A29D51}"/>
          </ac:picMkLst>
        </pc:picChg>
        <pc:picChg chg="add del mod">
          <ac:chgData name="DaoTaoTin" userId="fd3010ff-35da-449e-8d28-dee841f5a7ee" providerId="ADAL" clId="{B0476EE0-3B74-4B49-B5F8-CBBB592D2A75}" dt="2023-04-06T03:28:06.591" v="2143" actId="931"/>
          <ac:picMkLst>
            <pc:docMk/>
            <pc:sldMk cId="3175501839" sldId="770"/>
            <ac:picMk id="11" creationId="{2E89040E-B7D1-DFD1-ED1B-3F053D4C4424}"/>
          </ac:picMkLst>
        </pc:picChg>
        <pc:picChg chg="add del mod">
          <ac:chgData name="DaoTaoTin" userId="fd3010ff-35da-449e-8d28-dee841f5a7ee" providerId="ADAL" clId="{B0476EE0-3B74-4B49-B5F8-CBBB592D2A75}" dt="2023-04-06T03:28:21.296" v="2145" actId="931"/>
          <ac:picMkLst>
            <pc:docMk/>
            <pc:sldMk cId="3175501839" sldId="770"/>
            <ac:picMk id="22" creationId="{AD55B2CB-BA58-F63C-4094-5ECF8E210447}"/>
          </ac:picMkLst>
        </pc:pic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608281750" sldId="77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684000518" sldId="774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553490753" sldId="775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481504281" sldId="77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849863556" sldId="777"/>
        </pc:sldMkLst>
      </pc:sldChg>
      <pc:sldChg chg="del">
        <pc:chgData name="DaoTaoTin" userId="fd3010ff-35da-449e-8d28-dee841f5a7ee" providerId="ADAL" clId="{B0476EE0-3B74-4B49-B5F8-CBBB592D2A75}" dt="2023-04-06T02:56:49.117" v="1306" actId="47"/>
        <pc:sldMkLst>
          <pc:docMk/>
          <pc:sldMk cId="1097334421" sldId="778"/>
        </pc:sldMkLst>
      </pc:sldChg>
      <pc:sldChg chg="addSp delSp modSp mod">
        <pc:chgData name="DaoTaoTin" userId="fd3010ff-35da-449e-8d28-dee841f5a7ee" providerId="ADAL" clId="{B0476EE0-3B74-4B49-B5F8-CBBB592D2A75}" dt="2023-04-07T03:15:44.051" v="6255" actId="114"/>
        <pc:sldMkLst>
          <pc:docMk/>
          <pc:sldMk cId="1820464913" sldId="779"/>
        </pc:sldMkLst>
        <pc:spChg chg="add del">
          <ac:chgData name="DaoTaoTin" userId="fd3010ff-35da-449e-8d28-dee841f5a7ee" providerId="ADAL" clId="{B0476EE0-3B74-4B49-B5F8-CBBB592D2A75}" dt="2023-04-06T04:02:16.687" v="2612" actId="478"/>
          <ac:spMkLst>
            <pc:docMk/>
            <pc:sldMk cId="1820464913" sldId="779"/>
            <ac:spMk id="2" creationId="{00000000-0000-0000-0000-000000000000}"/>
          </ac:spMkLst>
        </pc:spChg>
        <pc:spChg chg="add mod">
          <ac:chgData name="DaoTaoTin" userId="fd3010ff-35da-449e-8d28-dee841f5a7ee" providerId="ADAL" clId="{B0476EE0-3B74-4B49-B5F8-CBBB592D2A75}" dt="2023-04-06T04:06:16.743" v="2705"/>
          <ac:spMkLst>
            <pc:docMk/>
            <pc:sldMk cId="1820464913" sldId="779"/>
            <ac:spMk id="7" creationId="{7CF3AFCE-CD5E-F86F-8B48-C23F2AABF797}"/>
          </ac:spMkLst>
        </pc:spChg>
        <pc:spChg chg="add mod">
          <ac:chgData name="DaoTaoTin" userId="fd3010ff-35da-449e-8d28-dee841f5a7ee" providerId="ADAL" clId="{B0476EE0-3B74-4B49-B5F8-CBBB592D2A75}" dt="2023-04-06T04:06:09.486" v="2703"/>
          <ac:spMkLst>
            <pc:docMk/>
            <pc:sldMk cId="1820464913" sldId="779"/>
            <ac:spMk id="8" creationId="{99FF1BD1-EF7E-1639-EE5F-14F450B46B58}"/>
          </ac:spMkLst>
        </pc:spChg>
        <pc:spChg chg="add mod">
          <ac:chgData name="DaoTaoTin" userId="fd3010ff-35da-449e-8d28-dee841f5a7ee" providerId="ADAL" clId="{B0476EE0-3B74-4B49-B5F8-CBBB592D2A75}" dt="2023-04-06T04:06:05.719" v="2702" actId="1038"/>
          <ac:spMkLst>
            <pc:docMk/>
            <pc:sldMk cId="1820464913" sldId="779"/>
            <ac:spMk id="9" creationId="{BEB3DC7F-0DEA-BC53-4FFD-A5584DCA9FB3}"/>
          </ac:spMkLst>
        </pc:spChg>
        <pc:spChg chg="mod">
          <ac:chgData name="DaoTaoTin" userId="fd3010ff-35da-449e-8d28-dee841f5a7ee" providerId="ADAL" clId="{B0476EE0-3B74-4B49-B5F8-CBBB592D2A75}" dt="2023-04-06T03:50:05.814" v="2516"/>
          <ac:spMkLst>
            <pc:docMk/>
            <pc:sldMk cId="1820464913" sldId="779"/>
            <ac:spMk id="10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7T03:15:44.051" v="6255" actId="114"/>
          <ac:spMkLst>
            <pc:docMk/>
            <pc:sldMk cId="1820464913" sldId="779"/>
            <ac:spMk id="11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49:37.447" v="2509" actId="20577"/>
          <ac:spMkLst>
            <pc:docMk/>
            <pc:sldMk cId="1820464913" sldId="779"/>
            <ac:spMk id="17" creationId="{00000000-0000-0000-0000-000000000000}"/>
          </ac:spMkLst>
        </pc:spChg>
        <pc:picChg chg="add del mod">
          <ac:chgData name="DaoTaoTin" userId="fd3010ff-35da-449e-8d28-dee841f5a7ee" providerId="ADAL" clId="{B0476EE0-3B74-4B49-B5F8-CBBB592D2A75}" dt="2023-04-06T04:02:04.191" v="2609" actId="931"/>
          <ac:picMkLst>
            <pc:docMk/>
            <pc:sldMk cId="1820464913" sldId="779"/>
            <ac:picMk id="4" creationId="{EA8EBEF5-7655-9407-A76E-076819C99B35}"/>
          </ac:picMkLst>
        </pc:picChg>
        <pc:picChg chg="add del mod">
          <ac:chgData name="DaoTaoTin" userId="fd3010ff-35da-449e-8d28-dee841f5a7ee" providerId="ADAL" clId="{B0476EE0-3B74-4B49-B5F8-CBBB592D2A75}" dt="2023-04-06T04:02:14.178" v="2611" actId="931"/>
          <ac:picMkLst>
            <pc:docMk/>
            <pc:sldMk cId="1820464913" sldId="779"/>
            <ac:picMk id="6" creationId="{83E0F19E-962F-7894-3C32-20A31CF288B6}"/>
          </ac:picMkLst>
        </pc:picChg>
      </pc:sldChg>
      <pc:sldChg chg="addSp delSp modSp mod">
        <pc:chgData name="DaoTaoTin" userId="fd3010ff-35da-449e-8d28-dee841f5a7ee" providerId="ADAL" clId="{B0476EE0-3B74-4B49-B5F8-CBBB592D2A75}" dt="2023-04-06T03:14:57.345" v="1412"/>
        <pc:sldMkLst>
          <pc:docMk/>
          <pc:sldMk cId="3589110328" sldId="780"/>
        </pc:sldMkLst>
        <pc:spChg chg="del">
          <ac:chgData name="DaoTaoTin" userId="fd3010ff-35da-449e-8d28-dee841f5a7ee" providerId="ADAL" clId="{B0476EE0-3B74-4B49-B5F8-CBBB592D2A75}" dt="2023-04-06T02:45:38.487" v="637" actId="478"/>
          <ac:spMkLst>
            <pc:docMk/>
            <pc:sldMk cId="3589110328" sldId="780"/>
            <ac:spMk id="2" creationId="{00000000-0000-0000-0000-000000000000}"/>
          </ac:spMkLst>
        </pc:spChg>
        <pc:spChg chg="add del">
          <ac:chgData name="DaoTaoTin" userId="fd3010ff-35da-449e-8d28-dee841f5a7ee" providerId="ADAL" clId="{B0476EE0-3B74-4B49-B5F8-CBBB592D2A75}" dt="2023-04-06T03:09:20.895" v="1330" actId="478"/>
          <ac:spMkLst>
            <pc:docMk/>
            <pc:sldMk cId="3589110328" sldId="780"/>
            <ac:spMk id="3" creationId="{33E47779-E5EE-5C1A-B5DB-284B7158AD39}"/>
          </ac:spMkLst>
        </pc:spChg>
        <pc:spChg chg="add mod">
          <ac:chgData name="DaoTaoTin" userId="fd3010ff-35da-449e-8d28-dee841f5a7ee" providerId="ADAL" clId="{B0476EE0-3B74-4B49-B5F8-CBBB592D2A75}" dt="2023-04-06T03:14:40.831" v="1395" actId="20577"/>
          <ac:spMkLst>
            <pc:docMk/>
            <pc:sldMk cId="3589110328" sldId="780"/>
            <ac:spMk id="7" creationId="{D8494DA4-0704-F3CE-2274-A3DCF71FC8D1}"/>
          </ac:spMkLst>
        </pc:spChg>
        <pc:spChg chg="add mod">
          <ac:chgData name="DaoTaoTin" userId="fd3010ff-35da-449e-8d28-dee841f5a7ee" providerId="ADAL" clId="{B0476EE0-3B74-4B49-B5F8-CBBB592D2A75}" dt="2023-04-06T03:14:43.613" v="1402"/>
          <ac:spMkLst>
            <pc:docMk/>
            <pc:sldMk cId="3589110328" sldId="780"/>
            <ac:spMk id="9" creationId="{06D62D98-EADF-464F-71FA-4894C64E792C}"/>
          </ac:spMkLst>
        </pc:spChg>
        <pc:spChg chg="mod">
          <ac:chgData name="DaoTaoTin" userId="fd3010ff-35da-449e-8d28-dee841f5a7ee" providerId="ADAL" clId="{B0476EE0-3B74-4B49-B5F8-CBBB592D2A75}" dt="2023-04-06T03:12:12.370" v="1360" actId="1076"/>
          <ac:spMkLst>
            <pc:docMk/>
            <pc:sldMk cId="3589110328" sldId="780"/>
            <ac:spMk id="11" creationId="{00000000-0000-0000-0000-000000000000}"/>
          </ac:spMkLst>
        </pc:spChg>
        <pc:spChg chg="add mod">
          <ac:chgData name="DaoTaoTin" userId="fd3010ff-35da-449e-8d28-dee841f5a7ee" providerId="ADAL" clId="{B0476EE0-3B74-4B49-B5F8-CBBB592D2A75}" dt="2023-04-06T03:14:57.345" v="1412"/>
          <ac:spMkLst>
            <pc:docMk/>
            <pc:sldMk cId="3589110328" sldId="780"/>
            <ac:spMk id="13" creationId="{0DC43BEB-C6EF-4CA9-A4DE-F1AF72668783}"/>
          </ac:spMkLst>
        </pc:spChg>
        <pc:spChg chg="mod">
          <ac:chgData name="DaoTaoTin" userId="fd3010ff-35da-449e-8d28-dee841f5a7ee" providerId="ADAL" clId="{B0476EE0-3B74-4B49-B5F8-CBBB592D2A75}" dt="2023-04-06T03:05:05.902" v="1316" actId="2711"/>
          <ac:spMkLst>
            <pc:docMk/>
            <pc:sldMk cId="3589110328" sldId="780"/>
            <ac:spMk id="14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5:17.381" v="1317" actId="2711"/>
          <ac:spMkLst>
            <pc:docMk/>
            <pc:sldMk cId="3589110328" sldId="780"/>
            <ac:spMk id="16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5:17.381" v="1317" actId="2711"/>
          <ac:spMkLst>
            <pc:docMk/>
            <pc:sldMk cId="3589110328" sldId="780"/>
            <ac:spMk id="17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13:37.361" v="1375" actId="121"/>
          <ac:spMkLst>
            <pc:docMk/>
            <pc:sldMk cId="3589110328" sldId="780"/>
            <ac:spMk id="18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13:37.361" v="1375" actId="121"/>
          <ac:spMkLst>
            <pc:docMk/>
            <pc:sldMk cId="3589110328" sldId="780"/>
            <ac:spMk id="20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13:28.079" v="1372" actId="255"/>
          <ac:spMkLst>
            <pc:docMk/>
            <pc:sldMk cId="3589110328" sldId="780"/>
            <ac:spMk id="22" creationId="{00000000-0000-0000-0000-000000000000}"/>
          </ac:spMkLst>
        </pc:spChg>
        <pc:picChg chg="add mod">
          <ac:chgData name="DaoTaoTin" userId="fd3010ff-35da-449e-8d28-dee841f5a7ee" providerId="ADAL" clId="{B0476EE0-3B74-4B49-B5F8-CBBB592D2A75}" dt="2023-04-06T03:13:14.055" v="1371" actId="1076"/>
          <ac:picMkLst>
            <pc:docMk/>
            <pc:sldMk cId="3589110328" sldId="780"/>
            <ac:picMk id="6" creationId="{ED7F9B28-81BB-C59F-934C-0AE68FD273D1}"/>
          </ac:picMkLst>
        </pc:picChg>
        <pc:picChg chg="add mod">
          <ac:chgData name="DaoTaoTin" userId="fd3010ff-35da-449e-8d28-dee841f5a7ee" providerId="ADAL" clId="{B0476EE0-3B74-4B49-B5F8-CBBB592D2A75}" dt="2023-04-06T03:13:53.046" v="1377" actId="1076"/>
          <ac:picMkLst>
            <pc:docMk/>
            <pc:sldMk cId="3589110328" sldId="780"/>
            <ac:picMk id="8" creationId="{ECB8524A-65D2-0F5C-77B2-72029D459164}"/>
          </ac:picMkLst>
        </pc:picChg>
        <pc:picChg chg="add mod">
          <ac:chgData name="DaoTaoTin" userId="fd3010ff-35da-449e-8d28-dee841f5a7ee" providerId="ADAL" clId="{B0476EE0-3B74-4B49-B5F8-CBBB592D2A75}" dt="2023-04-06T03:14:51.950" v="1405" actId="1076"/>
          <ac:picMkLst>
            <pc:docMk/>
            <pc:sldMk cId="3589110328" sldId="780"/>
            <ac:picMk id="10" creationId="{193418A8-F734-2B98-296D-7E8107B44051}"/>
          </ac:picMkLst>
        </pc:picChg>
      </pc:sldChg>
      <pc:sldChg chg="addSp delSp modSp mod">
        <pc:chgData name="DaoTaoTin" userId="fd3010ff-35da-449e-8d28-dee841f5a7ee" providerId="ADAL" clId="{B0476EE0-3B74-4B49-B5F8-CBBB592D2A75}" dt="2023-04-06T03:07:43.369" v="1328" actId="255"/>
        <pc:sldMkLst>
          <pc:docMk/>
          <pc:sldMk cId="3233215888" sldId="781"/>
        </pc:sldMkLst>
        <pc:spChg chg="del">
          <ac:chgData name="DaoTaoTin" userId="fd3010ff-35da-449e-8d28-dee841f5a7ee" providerId="ADAL" clId="{B0476EE0-3B74-4B49-B5F8-CBBB592D2A75}" dt="2023-04-06T02:36:06.413" v="121" actId="478"/>
          <ac:spMkLst>
            <pc:docMk/>
            <pc:sldMk cId="3233215888" sldId="781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0:40.342" v="1313" actId="2711"/>
          <ac:spMkLst>
            <pc:docMk/>
            <pc:sldMk cId="3233215888" sldId="781"/>
            <ac:spMk id="4" creationId="{00000000-0000-0000-0000-000000000000}"/>
          </ac:spMkLst>
        </pc:spChg>
        <pc:spChg chg="add del">
          <ac:chgData name="DaoTaoTin" userId="fd3010ff-35da-449e-8d28-dee841f5a7ee" providerId="ADAL" clId="{B0476EE0-3B74-4B49-B5F8-CBBB592D2A75}" dt="2023-04-06T02:39:56.258" v="527" actId="22"/>
          <ac:spMkLst>
            <pc:docMk/>
            <pc:sldMk cId="3233215888" sldId="781"/>
            <ac:spMk id="5" creationId="{B52F1643-1096-A5C4-AFCA-3CE749ACE973}"/>
          </ac:spMkLst>
        </pc:spChg>
        <pc:spChg chg="mod">
          <ac:chgData name="DaoTaoTin" userId="fd3010ff-35da-449e-8d28-dee841f5a7ee" providerId="ADAL" clId="{B0476EE0-3B74-4B49-B5F8-CBBB592D2A75}" dt="2023-04-06T03:00:40.342" v="1313" actId="2711"/>
          <ac:spMkLst>
            <pc:docMk/>
            <pc:sldMk cId="3233215888" sldId="781"/>
            <ac:spMk id="11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7:23.482" v="1323" actId="255"/>
          <ac:spMkLst>
            <pc:docMk/>
            <pc:sldMk cId="3233215888" sldId="781"/>
            <ac:spMk id="1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7:40.152" v="1327" actId="255"/>
          <ac:spMkLst>
            <pc:docMk/>
            <pc:sldMk cId="3233215888" sldId="781"/>
            <ac:spMk id="14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7:43.369" v="1328" actId="255"/>
          <ac:spMkLst>
            <pc:docMk/>
            <pc:sldMk cId="3233215888" sldId="781"/>
            <ac:spMk id="16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0:40.342" v="1313" actId="2711"/>
          <ac:spMkLst>
            <pc:docMk/>
            <pc:sldMk cId="3233215888" sldId="781"/>
            <ac:spMk id="18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0:40.342" v="1313" actId="2711"/>
          <ac:spMkLst>
            <pc:docMk/>
            <pc:sldMk cId="3233215888" sldId="781"/>
            <ac:spMk id="19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0:40.342" v="1313" actId="2711"/>
          <ac:spMkLst>
            <pc:docMk/>
            <pc:sldMk cId="3233215888" sldId="781"/>
            <ac:spMk id="20" creationId="{00000000-0000-0000-0000-000000000000}"/>
          </ac:spMkLst>
        </pc:spChg>
        <pc:picChg chg="add del mod">
          <ac:chgData name="DaoTaoTin" userId="fd3010ff-35da-449e-8d28-dee841f5a7ee" providerId="ADAL" clId="{B0476EE0-3B74-4B49-B5F8-CBBB592D2A75}" dt="2023-04-06T02:43:17.511" v="608" actId="478"/>
          <ac:picMkLst>
            <pc:docMk/>
            <pc:sldMk cId="3233215888" sldId="781"/>
            <ac:picMk id="7" creationId="{0E51CCCD-6493-C2E7-D573-CAD7D2EC76F4}"/>
          </ac:picMkLst>
        </pc:pic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701839111" sldId="782"/>
        </pc:sldMkLst>
      </pc:sldChg>
      <pc:sldChg chg="addSp delSp modSp mod">
        <pc:chgData name="DaoTaoTin" userId="fd3010ff-35da-449e-8d28-dee841f5a7ee" providerId="ADAL" clId="{B0476EE0-3B74-4B49-B5F8-CBBB592D2A75}" dt="2023-04-06T09:33:58.167" v="5501" actId="122"/>
        <pc:sldMkLst>
          <pc:docMk/>
          <pc:sldMk cId="3801833903" sldId="783"/>
        </pc:sldMkLst>
        <pc:spChg chg="add del">
          <ac:chgData name="DaoTaoTin" userId="fd3010ff-35da-449e-8d28-dee841f5a7ee" providerId="ADAL" clId="{B0476EE0-3B74-4B49-B5F8-CBBB592D2A75}" dt="2023-04-06T09:31:51.078" v="5439" actId="931"/>
          <ac:spMkLst>
            <pc:docMk/>
            <pc:sldMk cId="3801833903" sldId="783"/>
            <ac:spMk id="2" creationId="{00000000-0000-0000-0000-000000000000}"/>
          </ac:spMkLst>
        </pc:spChg>
        <pc:spChg chg="add del mod">
          <ac:chgData name="DaoTaoTin" userId="fd3010ff-35da-449e-8d28-dee841f5a7ee" providerId="ADAL" clId="{B0476EE0-3B74-4B49-B5F8-CBBB592D2A75}" dt="2023-04-06T09:32:35.331" v="5455" actId="478"/>
          <ac:spMkLst>
            <pc:docMk/>
            <pc:sldMk cId="3801833903" sldId="783"/>
            <ac:spMk id="7" creationId="{37F12C41-93F8-509C-78B9-9AB21D82EDAF}"/>
          </ac:spMkLst>
        </pc:spChg>
        <pc:spChg chg="add del mod ord">
          <ac:chgData name="DaoTaoTin" userId="fd3010ff-35da-449e-8d28-dee841f5a7ee" providerId="ADAL" clId="{B0476EE0-3B74-4B49-B5F8-CBBB592D2A75}" dt="2023-04-06T09:33:36.237" v="5495" actId="478"/>
          <ac:spMkLst>
            <pc:docMk/>
            <pc:sldMk cId="3801833903" sldId="783"/>
            <ac:spMk id="11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9:33:58.167" v="5501" actId="122"/>
          <ac:spMkLst>
            <pc:docMk/>
            <pc:sldMk cId="3801833903" sldId="783"/>
            <ac:spMk id="13" creationId="{00000000-0000-0000-0000-000000000000}"/>
          </ac:spMkLst>
        </pc:spChg>
        <pc:spChg chg="add del mod">
          <ac:chgData name="DaoTaoTin" userId="fd3010ff-35da-449e-8d28-dee841f5a7ee" providerId="ADAL" clId="{B0476EE0-3B74-4B49-B5F8-CBBB592D2A75}" dt="2023-04-06T09:33:43.665" v="5496" actId="478"/>
          <ac:spMkLst>
            <pc:docMk/>
            <pc:sldMk cId="3801833903" sldId="783"/>
            <ac:spMk id="15" creationId="{00000000-0000-0000-0000-000000000000}"/>
          </ac:spMkLst>
        </pc:spChg>
        <pc:spChg chg="add del mod">
          <ac:chgData name="DaoTaoTin" userId="fd3010ff-35da-449e-8d28-dee841f5a7ee" providerId="ADAL" clId="{B0476EE0-3B74-4B49-B5F8-CBBB592D2A75}" dt="2023-04-06T09:32:37.130" v="5457" actId="478"/>
          <ac:spMkLst>
            <pc:docMk/>
            <pc:sldMk cId="3801833903" sldId="783"/>
            <ac:spMk id="17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33:21.884" v="5491" actId="478"/>
          <ac:spMkLst>
            <pc:docMk/>
            <pc:sldMk cId="3801833903" sldId="783"/>
            <ac:spMk id="18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33:16.297" v="5488" actId="478"/>
          <ac:spMkLst>
            <pc:docMk/>
            <pc:sldMk cId="3801833903" sldId="783"/>
            <ac:spMk id="1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33:25.404" v="5492" actId="478"/>
          <ac:spMkLst>
            <pc:docMk/>
            <pc:sldMk cId="3801833903" sldId="783"/>
            <ac:spMk id="20" creationId="{00000000-0000-0000-0000-000000000000}"/>
          </ac:spMkLst>
        </pc:spChg>
        <pc:picChg chg="add del mod ord">
          <ac:chgData name="DaoTaoTin" userId="fd3010ff-35da-449e-8d28-dee841f5a7ee" providerId="ADAL" clId="{B0476EE0-3B74-4B49-B5F8-CBBB592D2A75}" dt="2023-04-06T09:32:32.798" v="5454" actId="478"/>
          <ac:picMkLst>
            <pc:docMk/>
            <pc:sldMk cId="3801833903" sldId="783"/>
            <ac:picMk id="5" creationId="{5A729FDD-B30E-E1DC-BCC9-0EBCFA58AEFF}"/>
          </ac:picMkLst>
        </pc:picChg>
        <pc:cxnChg chg="del">
          <ac:chgData name="DaoTaoTin" userId="fd3010ff-35da-449e-8d28-dee841f5a7ee" providerId="ADAL" clId="{B0476EE0-3B74-4B49-B5F8-CBBB592D2A75}" dt="2023-04-06T09:33:44.291" v="5497" actId="478"/>
          <ac:cxnSpMkLst>
            <pc:docMk/>
            <pc:sldMk cId="3801833903" sldId="783"/>
            <ac:cxnSpMk id="21" creationId="{00000000-0000-0000-0000-000000000000}"/>
          </ac:cxnSpMkLst>
        </pc:cxnChg>
      </pc:sldChg>
      <pc:sldChg chg="addSp delSp modSp mod ord modNotesTx">
        <pc:chgData name="DaoTaoTin" userId="fd3010ff-35da-449e-8d28-dee841f5a7ee" providerId="ADAL" clId="{B0476EE0-3B74-4B49-B5F8-CBBB592D2A75}" dt="2023-04-06T09:05:30.710" v="4887" actId="20577"/>
        <pc:sldMkLst>
          <pc:docMk/>
          <pc:sldMk cId="3658513944" sldId="784"/>
        </pc:sldMkLst>
        <pc:spChg chg="mod">
          <ac:chgData name="DaoTaoTin" userId="fd3010ff-35da-449e-8d28-dee841f5a7ee" providerId="ADAL" clId="{B0476EE0-3B74-4B49-B5F8-CBBB592D2A75}" dt="2023-04-06T08:35:18.315" v="4508" actId="20577"/>
          <ac:spMkLst>
            <pc:docMk/>
            <pc:sldMk cId="3658513944" sldId="784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40:38.420" v="4650" actId="20577"/>
          <ac:spMkLst>
            <pc:docMk/>
            <pc:sldMk cId="3658513944" sldId="784"/>
            <ac:spMk id="3" creationId="{00000000-0000-0000-0000-000000000000}"/>
          </ac:spMkLst>
        </pc:spChg>
        <pc:spChg chg="add del">
          <ac:chgData name="DaoTaoTin" userId="fd3010ff-35da-449e-8d28-dee841f5a7ee" providerId="ADAL" clId="{B0476EE0-3B74-4B49-B5F8-CBBB592D2A75}" dt="2023-04-06T08:36:54.307" v="4521" actId="478"/>
          <ac:spMkLst>
            <pc:docMk/>
            <pc:sldMk cId="3658513944" sldId="784"/>
            <ac:spMk id="4" creationId="{00000000-0000-0000-0000-000000000000}"/>
          </ac:spMkLst>
        </pc:spChg>
        <pc:spChg chg="add del">
          <ac:chgData name="DaoTaoTin" userId="fd3010ff-35da-449e-8d28-dee841f5a7ee" providerId="ADAL" clId="{B0476EE0-3B74-4B49-B5F8-CBBB592D2A75}" dt="2023-04-06T08:34:13.881" v="4477" actId="22"/>
          <ac:spMkLst>
            <pc:docMk/>
            <pc:sldMk cId="3658513944" sldId="784"/>
            <ac:spMk id="8" creationId="{1A4F65C4-9F51-FD59-FFBA-69D78B047885}"/>
          </ac:spMkLst>
        </pc:spChg>
        <pc:spChg chg="mod">
          <ac:chgData name="DaoTaoTin" userId="fd3010ff-35da-449e-8d28-dee841f5a7ee" providerId="ADAL" clId="{B0476EE0-3B74-4B49-B5F8-CBBB592D2A75}" dt="2023-04-06T09:05:30.710" v="4887" actId="20577"/>
          <ac:spMkLst>
            <pc:docMk/>
            <pc:sldMk cId="3658513944" sldId="784"/>
            <ac:spMk id="14" creationId="{00000000-0000-0000-0000-000000000000}"/>
          </ac:spMkLst>
        </pc:spChg>
        <pc:picChg chg="add del mod">
          <ac:chgData name="DaoTaoTin" userId="fd3010ff-35da-449e-8d28-dee841f5a7ee" providerId="ADAL" clId="{B0476EE0-3B74-4B49-B5F8-CBBB592D2A75}" dt="2023-04-06T08:34:11.789" v="4475" actId="931"/>
          <ac:picMkLst>
            <pc:docMk/>
            <pc:sldMk cId="3658513944" sldId="784"/>
            <ac:picMk id="6" creationId="{F040404E-0F8E-3420-FAC2-2D45AE522957}"/>
          </ac:picMkLst>
        </pc:picChg>
        <pc:picChg chg="add mod">
          <ac:chgData name="DaoTaoTin" userId="fd3010ff-35da-449e-8d28-dee841f5a7ee" providerId="ADAL" clId="{B0476EE0-3B74-4B49-B5F8-CBBB592D2A75}" dt="2023-04-06T08:37:56.795" v="4534" actId="1440"/>
          <ac:picMkLst>
            <pc:docMk/>
            <pc:sldMk cId="3658513944" sldId="784"/>
            <ac:picMk id="10" creationId="{899137C7-1730-B72E-8388-772C4134F68A}"/>
          </ac:picMkLst>
        </pc:pic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886941184" sldId="785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34550711" sldId="78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524061737" sldId="787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58211867" sldId="788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974371019" sldId="789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625359898" sldId="791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916227981" sldId="792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913854039" sldId="79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528007201" sldId="794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411162951" sldId="795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142489710" sldId="79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420497826" sldId="797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433287870" sldId="798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753671065" sldId="801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4289355423" sldId="802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844623891" sldId="80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857447267" sldId="804"/>
        </pc:sldMkLst>
      </pc:sldChg>
      <pc:sldChg chg="add del setBg">
        <pc:chgData name="DaoTaoTin" userId="fd3010ff-35da-449e-8d28-dee841f5a7ee" providerId="ADAL" clId="{B0476EE0-3B74-4B49-B5F8-CBBB592D2A75}" dt="2023-04-06T09:29:55.613" v="5434" actId="47"/>
        <pc:sldMkLst>
          <pc:docMk/>
          <pc:sldMk cId="2171788680" sldId="805"/>
        </pc:sldMkLst>
      </pc:sldChg>
      <pc:sldChg chg="add del">
        <pc:chgData name="DaoTaoTin" userId="fd3010ff-35da-449e-8d28-dee841f5a7ee" providerId="ADAL" clId="{B0476EE0-3B74-4B49-B5F8-CBBB592D2A75}" dt="2023-04-06T04:32:38.695" v="3131" actId="2890"/>
        <pc:sldMkLst>
          <pc:docMk/>
          <pc:sldMk cId="838360046" sldId="806"/>
        </pc:sldMkLst>
      </pc:sldChg>
      <pc:sldChg chg="add del setBg">
        <pc:chgData name="DaoTaoTin" userId="fd3010ff-35da-449e-8d28-dee841f5a7ee" providerId="ADAL" clId="{B0476EE0-3B74-4B49-B5F8-CBBB592D2A75}" dt="2023-04-06T02:56:35.483" v="1304" actId="47"/>
        <pc:sldMkLst>
          <pc:docMk/>
          <pc:sldMk cId="3032871489" sldId="806"/>
        </pc:sldMkLst>
      </pc:sldChg>
      <pc:sldChg chg="modSp add mod">
        <pc:chgData name="DaoTaoTin" userId="fd3010ff-35da-449e-8d28-dee841f5a7ee" providerId="ADAL" clId="{B0476EE0-3B74-4B49-B5F8-CBBB592D2A75}" dt="2023-04-06T04:53:26.257" v="3928" actId="20577"/>
        <pc:sldMkLst>
          <pc:docMk/>
          <pc:sldMk cId="3234661689" sldId="806"/>
        </pc:sldMkLst>
        <pc:spChg chg="mod">
          <ac:chgData name="DaoTaoTin" userId="fd3010ff-35da-449e-8d28-dee841f5a7ee" providerId="ADAL" clId="{B0476EE0-3B74-4B49-B5F8-CBBB592D2A75}" dt="2023-04-06T04:34:33.995" v="3202" actId="20577"/>
          <ac:spMkLst>
            <pc:docMk/>
            <pc:sldMk cId="3234661689" sldId="806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4:53:26.257" v="3928" actId="20577"/>
          <ac:spMkLst>
            <pc:docMk/>
            <pc:sldMk cId="3234661689" sldId="806"/>
            <ac:spMk id="4" creationId="{1A2E9085-F37F-F7E8-AC2D-ADCA912AE629}"/>
          </ac:spMkLst>
        </pc:spChg>
      </pc:sldChg>
      <pc:sldChg chg="del">
        <pc:chgData name="DaoTaoTin" userId="fd3010ff-35da-449e-8d28-dee841f5a7ee" providerId="ADAL" clId="{B0476EE0-3B74-4B49-B5F8-CBBB592D2A75}" dt="2023-04-06T02:56:48.359" v="1305" actId="47"/>
        <pc:sldMkLst>
          <pc:docMk/>
          <pc:sldMk cId="4177395786" sldId="806"/>
        </pc:sldMkLst>
      </pc:sldChg>
      <pc:sldChg chg="add del">
        <pc:chgData name="DaoTaoTin" userId="fd3010ff-35da-449e-8d28-dee841f5a7ee" providerId="ADAL" clId="{B0476EE0-3B74-4B49-B5F8-CBBB592D2A75}" dt="2023-04-06T09:29:55.613" v="5434" actId="47"/>
        <pc:sldMkLst>
          <pc:docMk/>
          <pc:sldMk cId="2742294795" sldId="807"/>
        </pc:sldMkLst>
      </pc:sldChg>
      <pc:sldChg chg="modSp add mod ord">
        <pc:chgData name="DaoTaoTin" userId="fd3010ff-35da-449e-8d28-dee841f5a7ee" providerId="ADAL" clId="{B0476EE0-3B74-4B49-B5F8-CBBB592D2A75}" dt="2023-04-06T08:07:00.648" v="4346" actId="113"/>
        <pc:sldMkLst>
          <pc:docMk/>
          <pc:sldMk cId="1401305524" sldId="808"/>
        </pc:sldMkLst>
        <pc:spChg chg="mod">
          <ac:chgData name="DaoTaoTin" userId="fd3010ff-35da-449e-8d28-dee841f5a7ee" providerId="ADAL" clId="{B0476EE0-3B74-4B49-B5F8-CBBB592D2A75}" dt="2023-04-06T08:07:00.648" v="4346" actId="113"/>
          <ac:spMkLst>
            <pc:docMk/>
            <pc:sldMk cId="1401305524" sldId="808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04:17.312" v="4337" actId="113"/>
          <ac:spMkLst>
            <pc:docMk/>
            <pc:sldMk cId="1401305524" sldId="808"/>
            <ac:spMk id="4" creationId="{00000000-0000-0000-0000-000000000000}"/>
          </ac:spMkLst>
        </pc:spChg>
        <pc:picChg chg="mod">
          <ac:chgData name="DaoTaoTin" userId="fd3010ff-35da-449e-8d28-dee841f5a7ee" providerId="ADAL" clId="{B0476EE0-3B74-4B49-B5F8-CBBB592D2A75}" dt="2023-04-06T08:03:53.579" v="4334" actId="1440"/>
          <ac:picMkLst>
            <pc:docMk/>
            <pc:sldMk cId="1401305524" sldId="808"/>
            <ac:picMk id="6" creationId="{4BB96507-3164-FD39-4379-D273923550F2}"/>
          </ac:picMkLst>
        </pc:picChg>
      </pc:sldChg>
      <pc:sldChg chg="addSp delSp modSp add mod">
        <pc:chgData name="DaoTaoTin" userId="fd3010ff-35da-449e-8d28-dee841f5a7ee" providerId="ADAL" clId="{B0476EE0-3B74-4B49-B5F8-CBBB592D2A75}" dt="2023-04-06T08:11:02.163" v="4380"/>
        <pc:sldMkLst>
          <pc:docMk/>
          <pc:sldMk cId="1686878893" sldId="809"/>
        </pc:sldMkLst>
        <pc:spChg chg="mod">
          <ac:chgData name="DaoTaoTin" userId="fd3010ff-35da-449e-8d28-dee841f5a7ee" providerId="ADAL" clId="{B0476EE0-3B74-4B49-B5F8-CBBB592D2A75}" dt="2023-04-06T08:07:26.952" v="4349" actId="113"/>
          <ac:spMkLst>
            <pc:docMk/>
            <pc:sldMk cId="1686878893" sldId="809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10:10.262" v="4379" actId="20577"/>
          <ac:spMkLst>
            <pc:docMk/>
            <pc:sldMk cId="1686878893" sldId="809"/>
            <ac:spMk id="4" creationId="{00000000-0000-0000-0000-000000000000}"/>
          </ac:spMkLst>
        </pc:spChg>
        <pc:picChg chg="add mod">
          <ac:chgData name="DaoTaoTin" userId="fd3010ff-35da-449e-8d28-dee841f5a7ee" providerId="ADAL" clId="{B0476EE0-3B74-4B49-B5F8-CBBB592D2A75}" dt="2023-04-06T08:11:02.163" v="4380"/>
          <ac:picMkLst>
            <pc:docMk/>
            <pc:sldMk cId="1686878893" sldId="809"/>
            <ac:picMk id="5" creationId="{BF0CDA78-F77D-0C60-D182-69029DFE2FA8}"/>
          </ac:picMkLst>
        </pc:picChg>
        <pc:picChg chg="del">
          <ac:chgData name="DaoTaoTin" userId="fd3010ff-35da-449e-8d28-dee841f5a7ee" providerId="ADAL" clId="{B0476EE0-3B74-4B49-B5F8-CBBB592D2A75}" dt="2023-04-06T08:07:28.259" v="4350" actId="478"/>
          <ac:picMkLst>
            <pc:docMk/>
            <pc:sldMk cId="1686878893" sldId="809"/>
            <ac:picMk id="8" creationId="{19D8B5C9-777A-A9CF-3E6B-E49EA8C45CE0}"/>
          </ac:picMkLst>
        </pc:picChg>
      </pc:sldChg>
      <pc:sldChg chg="add del">
        <pc:chgData name="DaoTaoTin" userId="fd3010ff-35da-449e-8d28-dee841f5a7ee" providerId="ADAL" clId="{B0476EE0-3B74-4B49-B5F8-CBBB592D2A75}" dt="2023-04-06T09:29:55.613" v="5434" actId="47"/>
        <pc:sldMkLst>
          <pc:docMk/>
          <pc:sldMk cId="2937272105" sldId="810"/>
        </pc:sldMkLst>
      </pc:sldChg>
      <pc:sldChg chg="modSp add mod modNotesTx">
        <pc:chgData name="DaoTaoTin" userId="fd3010ff-35da-449e-8d28-dee841f5a7ee" providerId="ADAL" clId="{B0476EE0-3B74-4B49-B5F8-CBBB592D2A75}" dt="2023-04-06T09:05:06.870" v="4883" actId="20577"/>
        <pc:sldMkLst>
          <pc:docMk/>
          <pc:sldMk cId="1794545175" sldId="811"/>
        </pc:sldMkLst>
        <pc:spChg chg="mod">
          <ac:chgData name="DaoTaoTin" userId="fd3010ff-35da-449e-8d28-dee841f5a7ee" providerId="ADAL" clId="{B0476EE0-3B74-4B49-B5F8-CBBB592D2A75}" dt="2023-04-06T08:39:08.260" v="4585" actId="20577"/>
          <ac:spMkLst>
            <pc:docMk/>
            <pc:sldMk cId="1794545175" sldId="811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40:19.206" v="4614" actId="20577"/>
          <ac:spMkLst>
            <pc:docMk/>
            <pc:sldMk cId="1794545175" sldId="811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9:05:06.870" v="4883" actId="20577"/>
          <ac:spMkLst>
            <pc:docMk/>
            <pc:sldMk cId="1794545175" sldId="811"/>
            <ac:spMk id="14" creationId="{00000000-0000-0000-0000-000000000000}"/>
          </ac:spMkLst>
        </pc:spChg>
      </pc:sldChg>
      <pc:sldChg chg="modSp add mod modNotesTx">
        <pc:chgData name="DaoTaoTin" userId="fd3010ff-35da-449e-8d28-dee841f5a7ee" providerId="ADAL" clId="{B0476EE0-3B74-4B49-B5F8-CBBB592D2A75}" dt="2023-04-06T09:05:26.133" v="4885" actId="20577"/>
        <pc:sldMkLst>
          <pc:docMk/>
          <pc:sldMk cId="3575980942" sldId="812"/>
        </pc:sldMkLst>
        <pc:spChg chg="mod">
          <ac:chgData name="DaoTaoTin" userId="fd3010ff-35da-449e-8d28-dee841f5a7ee" providerId="ADAL" clId="{B0476EE0-3B74-4B49-B5F8-CBBB592D2A75}" dt="2023-04-06T08:50:50.220" v="4762" actId="20577"/>
          <ac:spMkLst>
            <pc:docMk/>
            <pc:sldMk cId="3575980942" sldId="812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50:58.443" v="4796" actId="20577"/>
          <ac:spMkLst>
            <pc:docMk/>
            <pc:sldMk cId="3575980942" sldId="812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9:05:26.133" v="4885" actId="20577"/>
          <ac:spMkLst>
            <pc:docMk/>
            <pc:sldMk cId="3575980942" sldId="812"/>
            <ac:spMk id="14" creationId="{00000000-0000-0000-0000-000000000000}"/>
          </ac:spMkLst>
        </pc:spChg>
        <pc:picChg chg="mod">
          <ac:chgData name="DaoTaoTin" userId="fd3010ff-35da-449e-8d28-dee841f5a7ee" providerId="ADAL" clId="{B0476EE0-3B74-4B49-B5F8-CBBB592D2A75}" dt="2023-04-06T09:03:09.850" v="4870" actId="14100"/>
          <ac:picMkLst>
            <pc:docMk/>
            <pc:sldMk cId="3575980942" sldId="812"/>
            <ac:picMk id="10" creationId="{899137C7-1730-B72E-8388-772C4134F68A}"/>
          </ac:picMkLst>
        </pc:picChg>
      </pc:sldChg>
      <pc:sldChg chg="addSp delSp modSp add mod ord">
        <pc:chgData name="DaoTaoTin" userId="fd3010ff-35da-449e-8d28-dee841f5a7ee" providerId="ADAL" clId="{B0476EE0-3B74-4B49-B5F8-CBBB592D2A75}" dt="2023-04-06T09:29:33.407" v="5433" actId="20577"/>
        <pc:sldMkLst>
          <pc:docMk/>
          <pc:sldMk cId="1389792201" sldId="813"/>
        </pc:sldMkLst>
        <pc:spChg chg="add del mod">
          <ac:chgData name="DaoTaoTin" userId="fd3010ff-35da-449e-8d28-dee841f5a7ee" providerId="ADAL" clId="{B0476EE0-3B74-4B49-B5F8-CBBB592D2A75}" dt="2023-04-06T09:20:19.810" v="5020" actId="478"/>
          <ac:spMkLst>
            <pc:docMk/>
            <pc:sldMk cId="1389792201" sldId="813"/>
            <ac:spMk id="2" creationId="{351E93D6-8DAF-2569-5CBE-CFA1010DEF8B}"/>
          </ac:spMkLst>
        </pc:spChg>
        <pc:spChg chg="mod">
          <ac:chgData name="DaoTaoTin" userId="fd3010ff-35da-449e-8d28-dee841f5a7ee" providerId="ADAL" clId="{B0476EE0-3B74-4B49-B5F8-CBBB592D2A75}" dt="2023-04-06T09:14:38.606" v="4956" actId="2711"/>
          <ac:spMkLst>
            <pc:docMk/>
            <pc:sldMk cId="1389792201" sldId="813"/>
            <ac:spMk id="8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9:14:53.771" v="4978" actId="255"/>
          <ac:spMkLst>
            <pc:docMk/>
            <pc:sldMk cId="1389792201" sldId="813"/>
            <ac:spMk id="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18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1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22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23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24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9:20:39.921" v="5022"/>
          <ac:spMkLst>
            <pc:docMk/>
            <pc:sldMk cId="1389792201" sldId="813"/>
            <ac:spMk id="29" creationId="{52BF8FA4-7651-A88D-5B70-1C189FD7C26E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31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32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33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37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38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3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40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44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45" creationId="{00000000-0000-0000-0000-000000000000}"/>
          </ac:spMkLst>
        </pc:spChg>
        <pc:spChg chg="add del mod">
          <ac:chgData name="DaoTaoTin" userId="fd3010ff-35da-449e-8d28-dee841f5a7ee" providerId="ADAL" clId="{B0476EE0-3B74-4B49-B5F8-CBBB592D2A75}" dt="2023-04-06T09:23:07.223" v="5050"/>
          <ac:spMkLst>
            <pc:docMk/>
            <pc:sldMk cId="1389792201" sldId="813"/>
            <ac:spMk id="47" creationId="{97AD5AA5-AC24-01C4-8E9D-425674F66CBE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51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52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53" creationId="{00000000-0000-0000-0000-000000000000}"/>
          </ac:spMkLst>
        </pc:spChg>
        <pc:spChg chg="add mod">
          <ac:chgData name="DaoTaoTin" userId="fd3010ff-35da-449e-8d28-dee841f5a7ee" providerId="ADAL" clId="{B0476EE0-3B74-4B49-B5F8-CBBB592D2A75}" dt="2023-04-06T09:29:33.407" v="5433" actId="20577"/>
          <ac:spMkLst>
            <pc:docMk/>
            <pc:sldMk cId="1389792201" sldId="813"/>
            <ac:spMk id="54" creationId="{38012258-DBA5-A0BE-3D69-FDF3672EC65B}"/>
          </ac:spMkLst>
        </pc:spChg>
        <pc:spChg chg="add mod">
          <ac:chgData name="DaoTaoTin" userId="fd3010ff-35da-449e-8d28-dee841f5a7ee" providerId="ADAL" clId="{B0476EE0-3B74-4B49-B5F8-CBBB592D2A75}" dt="2023-04-06T09:24:00.799" v="5109"/>
          <ac:spMkLst>
            <pc:docMk/>
            <pc:sldMk cId="1389792201" sldId="813"/>
            <ac:spMk id="55" creationId="{F00345B2-6493-6314-B6DB-7B0761EDD522}"/>
          </ac:spMkLst>
        </pc:spChg>
        <pc:spChg chg="add mod">
          <ac:chgData name="DaoTaoTin" userId="fd3010ff-35da-449e-8d28-dee841f5a7ee" providerId="ADAL" clId="{B0476EE0-3B74-4B49-B5F8-CBBB592D2A75}" dt="2023-04-06T09:29:24.593" v="5430" actId="20577"/>
          <ac:spMkLst>
            <pc:docMk/>
            <pc:sldMk cId="1389792201" sldId="813"/>
            <ac:spMk id="56" creationId="{F25D65FF-EDB1-1572-CD20-B471877436A8}"/>
          </ac:spMkLst>
        </pc:spChg>
        <pc:grpChg chg="del">
          <ac:chgData name="DaoTaoTin" userId="fd3010ff-35da-449e-8d28-dee841f5a7ee" providerId="ADAL" clId="{B0476EE0-3B74-4B49-B5F8-CBBB592D2A75}" dt="2023-04-06T09:14:32.043" v="4955" actId="478"/>
          <ac:grpSpMkLst>
            <pc:docMk/>
            <pc:sldMk cId="1389792201" sldId="813"/>
            <ac:grpSpMk id="17" creationId="{00000000-0000-0000-0000-000000000000}"/>
          </ac:grpSpMkLst>
        </pc:grpChg>
        <pc:grpChg chg="add mod">
          <ac:chgData name="DaoTaoTin" userId="fd3010ff-35da-449e-8d28-dee841f5a7ee" providerId="ADAL" clId="{B0476EE0-3B74-4B49-B5F8-CBBB592D2A75}" dt="2023-04-06T09:22:35.593" v="5042" actId="1076"/>
          <ac:grpSpMkLst>
            <pc:docMk/>
            <pc:sldMk cId="1389792201" sldId="813"/>
            <ac:grpSpMk id="21" creationId="{F13C1745-E033-4328-B2E6-18ADCD5089F7}"/>
          </ac:grpSpMkLst>
        </pc:grpChg>
        <pc:grpChg chg="del">
          <ac:chgData name="DaoTaoTin" userId="fd3010ff-35da-449e-8d28-dee841f5a7ee" providerId="ADAL" clId="{B0476EE0-3B74-4B49-B5F8-CBBB592D2A75}" dt="2023-04-06T09:14:32.043" v="4955" actId="478"/>
          <ac:grpSpMkLst>
            <pc:docMk/>
            <pc:sldMk cId="1389792201" sldId="813"/>
            <ac:grpSpMk id="28" creationId="{00000000-0000-0000-0000-000000000000}"/>
          </ac:grpSpMkLst>
        </pc:grpChg>
        <pc:grpChg chg="del">
          <ac:chgData name="DaoTaoTin" userId="fd3010ff-35da-449e-8d28-dee841f5a7ee" providerId="ADAL" clId="{B0476EE0-3B74-4B49-B5F8-CBBB592D2A75}" dt="2023-04-06T09:14:32.043" v="4955" actId="478"/>
          <ac:grpSpMkLst>
            <pc:docMk/>
            <pc:sldMk cId="1389792201" sldId="813"/>
            <ac:grpSpMk id="34" creationId="{00000000-0000-0000-0000-000000000000}"/>
          </ac:grpSpMkLst>
        </pc:grpChg>
        <pc:grpChg chg="del">
          <ac:chgData name="DaoTaoTin" userId="fd3010ff-35da-449e-8d28-dee841f5a7ee" providerId="ADAL" clId="{B0476EE0-3B74-4B49-B5F8-CBBB592D2A75}" dt="2023-04-06T09:14:32.043" v="4955" actId="478"/>
          <ac:grpSpMkLst>
            <pc:docMk/>
            <pc:sldMk cId="1389792201" sldId="813"/>
            <ac:grpSpMk id="41" creationId="{00000000-0000-0000-0000-000000000000}"/>
          </ac:grpSpMkLst>
        </pc:grpChg>
        <pc:grpChg chg="del">
          <ac:chgData name="DaoTaoTin" userId="fd3010ff-35da-449e-8d28-dee841f5a7ee" providerId="ADAL" clId="{B0476EE0-3B74-4B49-B5F8-CBBB592D2A75}" dt="2023-04-06T09:14:32.043" v="4955" actId="478"/>
          <ac:grpSpMkLst>
            <pc:docMk/>
            <pc:sldMk cId="1389792201" sldId="813"/>
            <ac:grpSpMk id="48" creationId="{00000000-0000-0000-0000-000000000000}"/>
          </ac:grpSpMkLst>
        </pc:grpChg>
        <pc:picChg chg="add del mod">
          <ac:chgData name="DaoTaoTin" userId="fd3010ff-35da-449e-8d28-dee841f5a7ee" providerId="ADAL" clId="{B0476EE0-3B74-4B49-B5F8-CBBB592D2A75}" dt="2023-04-06T09:16:28.723" v="4990" actId="478"/>
          <ac:picMkLst>
            <pc:docMk/>
            <pc:sldMk cId="1389792201" sldId="813"/>
            <ac:picMk id="4" creationId="{63166CAC-8B3E-7AD7-5659-7D065E32ABF4}"/>
          </ac:picMkLst>
        </pc:picChg>
        <pc:picChg chg="add del mod">
          <ac:chgData name="DaoTaoTin" userId="fd3010ff-35da-449e-8d28-dee841f5a7ee" providerId="ADAL" clId="{B0476EE0-3B74-4B49-B5F8-CBBB592D2A75}" dt="2023-04-06T09:17:50.818" v="4996" actId="931"/>
          <ac:picMkLst>
            <pc:docMk/>
            <pc:sldMk cId="1389792201" sldId="813"/>
            <ac:picMk id="6" creationId="{684648EB-657B-F9D0-944F-15125463428B}"/>
          </ac:picMkLst>
        </pc:picChg>
        <pc:picChg chg="add del mod">
          <ac:chgData name="DaoTaoTin" userId="fd3010ff-35da-449e-8d28-dee841f5a7ee" providerId="ADAL" clId="{B0476EE0-3B74-4B49-B5F8-CBBB592D2A75}" dt="2023-04-06T09:19:11.851" v="5005" actId="478"/>
          <ac:picMkLst>
            <pc:docMk/>
            <pc:sldMk cId="1389792201" sldId="813"/>
            <ac:picMk id="10" creationId="{F8C7ACD6-6334-8832-1F0D-150A57DBA37C}"/>
          </ac:picMkLst>
        </pc:picChg>
        <pc:picChg chg="add del mod">
          <ac:chgData name="DaoTaoTin" userId="fd3010ff-35da-449e-8d28-dee841f5a7ee" providerId="ADAL" clId="{B0476EE0-3B74-4B49-B5F8-CBBB592D2A75}" dt="2023-04-06T09:19:59.474" v="5013" actId="478"/>
          <ac:picMkLst>
            <pc:docMk/>
            <pc:sldMk cId="1389792201" sldId="813"/>
            <ac:picMk id="14" creationId="{1447B3CD-DC65-D71C-A1E1-236F77AED46E}"/>
          </ac:picMkLst>
        </pc:picChg>
        <pc:picChg chg="add mod">
          <ac:chgData name="DaoTaoTin" userId="fd3010ff-35da-449e-8d28-dee841f5a7ee" providerId="ADAL" clId="{B0476EE0-3B74-4B49-B5F8-CBBB592D2A75}" dt="2023-04-06T09:24:50.017" v="5145" actId="1076"/>
          <ac:picMkLst>
            <pc:docMk/>
            <pc:sldMk cId="1389792201" sldId="813"/>
            <ac:picMk id="20" creationId="{E8D5D01D-3049-0878-68B8-07A5F3F06F01}"/>
          </ac:picMkLst>
        </pc:picChg>
        <pc:picChg chg="mod">
          <ac:chgData name="DaoTaoTin" userId="fd3010ff-35da-449e-8d28-dee841f5a7ee" providerId="ADAL" clId="{B0476EE0-3B74-4B49-B5F8-CBBB592D2A75}" dt="2023-04-06T09:20:39.921" v="5022"/>
          <ac:picMkLst>
            <pc:docMk/>
            <pc:sldMk cId="1389792201" sldId="813"/>
            <ac:picMk id="25" creationId="{148AFE9A-4D60-FB0C-35E1-78FA0FECF02B}"/>
          </ac:picMkLst>
        </pc:picChg>
        <pc:picChg chg="add mod">
          <ac:chgData name="DaoTaoTin" userId="fd3010ff-35da-449e-8d28-dee841f5a7ee" providerId="ADAL" clId="{B0476EE0-3B74-4B49-B5F8-CBBB592D2A75}" dt="2023-04-06T09:22:55.137" v="5048" actId="1076"/>
          <ac:picMkLst>
            <pc:docMk/>
            <pc:sldMk cId="1389792201" sldId="813"/>
            <ac:picMk id="46" creationId="{5B7869B3-2669-BDCD-2F27-9EC782689F6B}"/>
          </ac:picMkLst>
        </pc:picChg>
        <pc:cxnChg chg="add mod">
          <ac:chgData name="DaoTaoTin" userId="fd3010ff-35da-449e-8d28-dee841f5a7ee" providerId="ADAL" clId="{B0476EE0-3B74-4B49-B5F8-CBBB592D2A75}" dt="2023-04-06T09:25:37.242" v="5153" actId="14100"/>
          <ac:cxnSpMkLst>
            <pc:docMk/>
            <pc:sldMk cId="1389792201" sldId="813"/>
            <ac:cxnSpMk id="58" creationId="{E63577A2-6CD1-5B8E-0F84-75CA77CA3A11}"/>
          </ac:cxnSpMkLst>
        </pc:cxnChg>
      </pc:sldChg>
      <pc:sldChg chg="addSp delSp modSp add mod ord">
        <pc:chgData name="DaoTaoTin" userId="fd3010ff-35da-449e-8d28-dee841f5a7ee" providerId="ADAL" clId="{B0476EE0-3B74-4B49-B5F8-CBBB592D2A75}" dt="2023-04-07T02:43:51.487" v="5913" actId="1076"/>
        <pc:sldMkLst>
          <pc:docMk/>
          <pc:sldMk cId="3301139321" sldId="814"/>
        </pc:sldMkLst>
        <pc:spChg chg="mod">
          <ac:chgData name="DaoTaoTin" userId="fd3010ff-35da-449e-8d28-dee841f5a7ee" providerId="ADAL" clId="{B0476EE0-3B74-4B49-B5F8-CBBB592D2A75}" dt="2023-04-07T02:42:51.933" v="5897" actId="20577"/>
          <ac:spMkLst>
            <pc:docMk/>
            <pc:sldMk cId="3301139321" sldId="814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7T02:40:06.305" v="5656" actId="20577"/>
          <ac:spMkLst>
            <pc:docMk/>
            <pc:sldMk cId="3301139321" sldId="814"/>
            <ac:spMk id="3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7T02:40:29.043" v="5657" actId="478"/>
          <ac:spMkLst>
            <pc:docMk/>
            <pc:sldMk cId="3301139321" sldId="814"/>
            <ac:spMk id="4" creationId="{1A2E9085-F37F-F7E8-AC2D-ADCA912AE629}"/>
          </ac:spMkLst>
        </pc:spChg>
        <pc:spChg chg="add mod">
          <ac:chgData name="DaoTaoTin" userId="fd3010ff-35da-449e-8d28-dee841f5a7ee" providerId="ADAL" clId="{B0476EE0-3B74-4B49-B5F8-CBBB592D2A75}" dt="2023-04-07T02:43:51.487" v="5913" actId="1076"/>
          <ac:spMkLst>
            <pc:docMk/>
            <pc:sldMk cId="3301139321" sldId="814"/>
            <ac:spMk id="5" creationId="{9027A241-4C20-93E9-9655-A76D30A5AB94}"/>
          </ac:spMkLst>
        </pc:spChg>
      </pc:sldChg>
      <pc:sldChg chg="addSp delSp add del mod">
        <pc:chgData name="DaoTaoTin" userId="fd3010ff-35da-449e-8d28-dee841f5a7ee" providerId="ADAL" clId="{B0476EE0-3B74-4B49-B5F8-CBBB592D2A75}" dt="2023-04-06T09:29:55.613" v="5434" actId="47"/>
        <pc:sldMkLst>
          <pc:docMk/>
          <pc:sldMk cId="3437212949" sldId="814"/>
        </pc:sldMkLst>
        <pc:spChg chg="add del">
          <ac:chgData name="DaoTaoTin" userId="fd3010ff-35da-449e-8d28-dee841f5a7ee" providerId="ADAL" clId="{B0476EE0-3B74-4B49-B5F8-CBBB592D2A75}" dt="2023-04-06T09:16:13.563" v="4986" actId="478"/>
          <ac:spMkLst>
            <pc:docMk/>
            <pc:sldMk cId="3437212949" sldId="814"/>
            <ac:spMk id="8" creationId="{1D538FC5-E96C-9AB3-5B39-152E1309134C}"/>
          </ac:spMkLst>
        </pc:spChg>
      </pc:sldChg>
      <pc:sldChg chg="addSp delSp modSp add mod">
        <pc:chgData name="DaoTaoTin" userId="fd3010ff-35da-449e-8d28-dee841f5a7ee" providerId="ADAL" clId="{B0476EE0-3B74-4B49-B5F8-CBBB592D2A75}" dt="2023-04-10T06:45:17.209" v="6267" actId="20577"/>
        <pc:sldMkLst>
          <pc:docMk/>
          <pc:sldMk cId="801998788" sldId="815"/>
        </pc:sldMkLst>
        <pc:spChg chg="mod">
          <ac:chgData name="DaoTaoTin" userId="fd3010ff-35da-449e-8d28-dee841f5a7ee" providerId="ADAL" clId="{B0476EE0-3B74-4B49-B5F8-CBBB592D2A75}" dt="2023-04-07T02:44:32.263" v="5973" actId="20577"/>
          <ac:spMkLst>
            <pc:docMk/>
            <pc:sldMk cId="801998788" sldId="815"/>
            <ac:spMk id="3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7T02:44:33.843" v="5974" actId="478"/>
          <ac:spMkLst>
            <pc:docMk/>
            <pc:sldMk cId="801998788" sldId="815"/>
            <ac:spMk id="5" creationId="{9027A241-4C20-93E9-9655-A76D30A5AB94}"/>
          </ac:spMkLst>
        </pc:spChg>
        <pc:graphicFrameChg chg="add mod modGraphic">
          <ac:chgData name="DaoTaoTin" userId="fd3010ff-35da-449e-8d28-dee841f5a7ee" providerId="ADAL" clId="{B0476EE0-3B74-4B49-B5F8-CBBB592D2A75}" dt="2023-04-07T02:55:15.928" v="6094" actId="1035"/>
          <ac:graphicFrameMkLst>
            <pc:docMk/>
            <pc:sldMk cId="801998788" sldId="815"/>
            <ac:graphicFrameMk id="4" creationId="{7A35E39B-889E-AEB3-6764-F2AE06F1A9A4}"/>
          </ac:graphicFrameMkLst>
        </pc:graphicFrameChg>
        <pc:graphicFrameChg chg="add mod modGraphic">
          <ac:chgData name="DaoTaoTin" userId="fd3010ff-35da-449e-8d28-dee841f5a7ee" providerId="ADAL" clId="{B0476EE0-3B74-4B49-B5F8-CBBB592D2A75}" dt="2023-04-10T06:45:17.209" v="6267" actId="20577"/>
          <ac:graphicFrameMkLst>
            <pc:docMk/>
            <pc:sldMk cId="801998788" sldId="815"/>
            <ac:graphicFrameMk id="6" creationId="{9CCF7BDD-0E24-913E-4A4C-4E9B6A2CA562}"/>
          </ac:graphicFrameMkLst>
        </pc:graphicFrameChg>
        <pc:graphicFrameChg chg="add mod modGraphic">
          <ac:chgData name="DaoTaoTin" userId="fd3010ff-35da-449e-8d28-dee841f5a7ee" providerId="ADAL" clId="{B0476EE0-3B74-4B49-B5F8-CBBB592D2A75}" dt="2023-04-10T06:45:09.324" v="6264" actId="20577"/>
          <ac:graphicFrameMkLst>
            <pc:docMk/>
            <pc:sldMk cId="801998788" sldId="815"/>
            <ac:graphicFrameMk id="7" creationId="{D011E103-F848-EBC8-C844-C5AB9078E736}"/>
          </ac:graphicFrameMkLst>
        </pc:graphicFrameChg>
      </pc:sldChg>
      <pc:sldMasterChg chg="delSldLayout">
        <pc:chgData name="DaoTaoTin" userId="fd3010ff-35da-449e-8d28-dee841f5a7ee" providerId="ADAL" clId="{B0476EE0-3B74-4B49-B5F8-CBBB592D2A75}" dt="2023-04-06T09:29:55.613" v="5434" actId="47"/>
        <pc:sldMasterMkLst>
          <pc:docMk/>
          <pc:sldMasterMk cId="536483213" sldId="2147483648"/>
        </pc:sldMasterMkLst>
        <pc:sldLayoutChg chg="del">
          <pc:chgData name="DaoTaoTin" userId="fd3010ff-35da-449e-8d28-dee841f5a7ee" providerId="ADAL" clId="{B0476EE0-3B74-4B49-B5F8-CBBB592D2A75}" dt="2023-04-06T09:29:55.613" v="5434" actId="47"/>
          <pc:sldLayoutMkLst>
            <pc:docMk/>
            <pc:sldMasterMk cId="536483213" sldId="2147483648"/>
            <pc:sldLayoutMk cId="2307511090" sldId="2147483759"/>
          </pc:sldLayoutMkLst>
        </pc:sldLayoutChg>
      </pc:sldMasterChg>
    </pc:docChg>
  </pc:docChgLst>
  <pc:docChgLst>
    <pc:chgData name="DaoTaoTin" userId="6d21468e-647c-4f84-8156-117b4a782e40" providerId="ADAL" clId="{6DCBAE7F-16FD-41F9-BA62-545F140DB9CA}"/>
    <pc:docChg chg="custSel addSld delSld modSld delMainMaster modSection">
      <pc:chgData name="DaoTaoTin" userId="6d21468e-647c-4f84-8156-117b4a782e40" providerId="ADAL" clId="{6DCBAE7F-16FD-41F9-BA62-545F140DB9CA}" dt="2023-11-08T10:21:54.029" v="49" actId="47"/>
      <pc:docMkLst>
        <pc:docMk/>
      </pc:docMkLst>
      <pc:sldChg chg="modSp">
        <pc:chgData name="DaoTaoTin" userId="6d21468e-647c-4f84-8156-117b4a782e40" providerId="ADAL" clId="{6DCBAE7F-16FD-41F9-BA62-545F140DB9CA}" dt="2023-11-08T10:21:02.477" v="34" actId="20577"/>
        <pc:sldMkLst>
          <pc:docMk/>
          <pc:sldMk cId="1837723083" sldId="332"/>
        </pc:sldMkLst>
        <pc:spChg chg="mod">
          <ac:chgData name="DaoTaoTin" userId="6d21468e-647c-4f84-8156-117b4a782e40" providerId="ADAL" clId="{6DCBAE7F-16FD-41F9-BA62-545F140DB9CA}" dt="2023-11-08T10:21:02.477" v="34" actId="20577"/>
          <ac:spMkLst>
            <pc:docMk/>
            <pc:sldMk cId="1837723083" sldId="332"/>
            <ac:spMk id="3" creationId="{CD5A7E25-F4E2-4994-E6E8-5DFD7E70FE86}"/>
          </ac:spMkLst>
        </pc:spChg>
      </pc:sldChg>
      <pc:sldChg chg="addSp delSp modSp mod">
        <pc:chgData name="DaoTaoTin" userId="6d21468e-647c-4f84-8156-117b4a782e40" providerId="ADAL" clId="{6DCBAE7F-16FD-41F9-BA62-545F140DB9CA}" dt="2023-11-08T10:20:55.537" v="33" actId="20577"/>
        <pc:sldMkLst>
          <pc:docMk/>
          <pc:sldMk cId="1750846299" sldId="823"/>
        </pc:sldMkLst>
        <pc:spChg chg="mod">
          <ac:chgData name="DaoTaoTin" userId="6d21468e-647c-4f84-8156-117b4a782e40" providerId="ADAL" clId="{6DCBAE7F-16FD-41F9-BA62-545F140DB9CA}" dt="2023-11-08T10:20:25.513" v="25" actId="20577"/>
          <ac:spMkLst>
            <pc:docMk/>
            <pc:sldMk cId="1750846299" sldId="823"/>
            <ac:spMk id="2" creationId="{74C006F6-3A24-1CC6-4EBD-7886381A5705}"/>
          </ac:spMkLst>
        </pc:spChg>
        <pc:spChg chg="mod">
          <ac:chgData name="DaoTaoTin" userId="6d21468e-647c-4f84-8156-117b4a782e40" providerId="ADAL" clId="{6DCBAE7F-16FD-41F9-BA62-545F140DB9CA}" dt="2023-11-08T10:20:55.537" v="33" actId="20577"/>
          <ac:spMkLst>
            <pc:docMk/>
            <pc:sldMk cId="1750846299" sldId="823"/>
            <ac:spMk id="3" creationId="{CD5A7E25-F4E2-4994-E6E8-5DFD7E70FE86}"/>
          </ac:spMkLst>
        </pc:spChg>
        <pc:spChg chg="del">
          <ac:chgData name="DaoTaoTin" userId="6d21468e-647c-4f84-8156-117b4a782e40" providerId="ADAL" clId="{6DCBAE7F-16FD-41F9-BA62-545F140DB9CA}" dt="2023-11-08T10:20:13.759" v="0" actId="478"/>
          <ac:spMkLst>
            <pc:docMk/>
            <pc:sldMk cId="1750846299" sldId="823"/>
            <ac:spMk id="24" creationId="{91DDEF0A-AA75-DC59-4AEA-ED98186FCF59}"/>
          </ac:spMkLst>
        </pc:spChg>
        <pc:picChg chg="add mod">
          <ac:chgData name="DaoTaoTin" userId="6d21468e-647c-4f84-8156-117b4a782e40" providerId="ADAL" clId="{6DCBAE7F-16FD-41F9-BA62-545F140DB9CA}" dt="2023-11-08T10:20:14.172" v="1"/>
          <ac:picMkLst>
            <pc:docMk/>
            <pc:sldMk cId="1750846299" sldId="823"/>
            <ac:picMk id="4" creationId="{4D9D32DA-D743-FC05-71CC-943118338234}"/>
          </ac:picMkLst>
        </pc:picChg>
      </pc:sldChg>
      <pc:sldChg chg="del">
        <pc:chgData name="DaoTaoTin" userId="6d21468e-647c-4f84-8156-117b4a782e40" providerId="ADAL" clId="{6DCBAE7F-16FD-41F9-BA62-545F140DB9CA}" dt="2023-11-08T10:21:21.246" v="35" actId="47"/>
        <pc:sldMkLst>
          <pc:docMk/>
          <pc:sldMk cId="2008586908" sldId="2556"/>
        </pc:sldMkLst>
      </pc:sldChg>
      <pc:sldChg chg="addSp delSp modSp add mod modAnim">
        <pc:chgData name="DaoTaoTin" userId="6d21468e-647c-4f84-8156-117b4a782e40" providerId="ADAL" clId="{6DCBAE7F-16FD-41F9-BA62-545F140DB9CA}" dt="2023-11-08T10:21:47.473" v="48" actId="20577"/>
        <pc:sldMkLst>
          <pc:docMk/>
          <pc:sldMk cId="4035694695" sldId="2556"/>
        </pc:sldMkLst>
        <pc:spChg chg="mod">
          <ac:chgData name="DaoTaoTin" userId="6d21468e-647c-4f84-8156-117b4a782e40" providerId="ADAL" clId="{6DCBAE7F-16FD-41F9-BA62-545F140DB9CA}" dt="2023-11-08T10:21:47.473" v="48" actId="20577"/>
          <ac:spMkLst>
            <pc:docMk/>
            <pc:sldMk cId="4035694695" sldId="2556"/>
            <ac:spMk id="2" creationId="{74C006F6-3A24-1CC6-4EBD-7886381A5705}"/>
          </ac:spMkLst>
        </pc:spChg>
        <pc:picChg chg="del">
          <ac:chgData name="DaoTaoTin" userId="6d21468e-647c-4f84-8156-117b4a782e40" providerId="ADAL" clId="{6DCBAE7F-16FD-41F9-BA62-545F140DB9CA}" dt="2023-11-08T10:21:25.288" v="37" actId="478"/>
          <ac:picMkLst>
            <pc:docMk/>
            <pc:sldMk cId="4035694695" sldId="2556"/>
            <ac:picMk id="4" creationId="{4D9D32DA-D743-FC05-71CC-943118338234}"/>
          </ac:picMkLst>
        </pc:picChg>
        <pc:picChg chg="add mod">
          <ac:chgData name="DaoTaoTin" userId="6d21468e-647c-4f84-8156-117b4a782e40" providerId="ADAL" clId="{6DCBAE7F-16FD-41F9-BA62-545F140DB9CA}" dt="2023-11-08T10:21:41.590" v="40" actId="1076"/>
          <ac:picMkLst>
            <pc:docMk/>
            <pc:sldMk cId="4035694695" sldId="2556"/>
            <ac:picMk id="5" creationId="{81557890-BFD5-0777-1047-B9484F152C4A}"/>
          </ac:picMkLst>
        </pc:picChg>
      </pc:sldChg>
      <pc:sldChg chg="del">
        <pc:chgData name="DaoTaoTin" userId="6d21468e-647c-4f84-8156-117b4a782e40" providerId="ADAL" clId="{6DCBAE7F-16FD-41F9-BA62-545F140DB9CA}" dt="2023-11-08T10:21:54.029" v="49" actId="47"/>
        <pc:sldMkLst>
          <pc:docMk/>
          <pc:sldMk cId="3684010331" sldId="2557"/>
        </pc:sldMkLst>
      </pc:sldChg>
      <pc:sldMasterChg chg="del delSldLayout">
        <pc:chgData name="DaoTaoTin" userId="6d21468e-647c-4f84-8156-117b4a782e40" providerId="ADAL" clId="{6DCBAE7F-16FD-41F9-BA62-545F140DB9CA}" dt="2023-11-08T10:21:21.246" v="35" actId="47"/>
        <pc:sldMasterMkLst>
          <pc:docMk/>
          <pc:sldMasterMk cId="250509494" sldId="2147483945"/>
        </pc:sldMasterMkLst>
        <pc:sldLayoutChg chg="del">
          <pc:chgData name="DaoTaoTin" userId="6d21468e-647c-4f84-8156-117b4a782e40" providerId="ADAL" clId="{6DCBAE7F-16FD-41F9-BA62-545F140DB9CA}" dt="2023-11-08T10:21:21.246" v="35" actId="47"/>
          <pc:sldLayoutMkLst>
            <pc:docMk/>
            <pc:sldMasterMk cId="250509494" sldId="2147483945"/>
            <pc:sldLayoutMk cId="1220051980" sldId="2147483946"/>
          </pc:sldLayoutMkLst>
        </pc:sldLayoutChg>
        <pc:sldLayoutChg chg="del">
          <pc:chgData name="DaoTaoTin" userId="6d21468e-647c-4f84-8156-117b4a782e40" providerId="ADAL" clId="{6DCBAE7F-16FD-41F9-BA62-545F140DB9CA}" dt="2023-11-08T10:21:21.246" v="35" actId="47"/>
          <pc:sldLayoutMkLst>
            <pc:docMk/>
            <pc:sldMasterMk cId="250509494" sldId="2147483945"/>
            <pc:sldLayoutMk cId="2086209523" sldId="2147483947"/>
          </pc:sldLayoutMkLst>
        </pc:sldLayoutChg>
        <pc:sldLayoutChg chg="del">
          <pc:chgData name="DaoTaoTin" userId="6d21468e-647c-4f84-8156-117b4a782e40" providerId="ADAL" clId="{6DCBAE7F-16FD-41F9-BA62-545F140DB9CA}" dt="2023-11-08T10:21:21.246" v="35" actId="47"/>
          <pc:sldLayoutMkLst>
            <pc:docMk/>
            <pc:sldMasterMk cId="250509494" sldId="2147483945"/>
            <pc:sldLayoutMk cId="729750017" sldId="2147483948"/>
          </pc:sldLayoutMkLst>
        </pc:sldLayoutChg>
        <pc:sldLayoutChg chg="del">
          <pc:chgData name="DaoTaoTin" userId="6d21468e-647c-4f84-8156-117b4a782e40" providerId="ADAL" clId="{6DCBAE7F-16FD-41F9-BA62-545F140DB9CA}" dt="2023-11-08T10:21:21.246" v="35" actId="47"/>
          <pc:sldLayoutMkLst>
            <pc:docMk/>
            <pc:sldMasterMk cId="250509494" sldId="2147483945"/>
            <pc:sldLayoutMk cId="1355360242" sldId="2147483949"/>
          </pc:sldLayoutMkLst>
        </pc:sldLayoutChg>
        <pc:sldLayoutChg chg="del">
          <pc:chgData name="DaoTaoTin" userId="6d21468e-647c-4f84-8156-117b4a782e40" providerId="ADAL" clId="{6DCBAE7F-16FD-41F9-BA62-545F140DB9CA}" dt="2023-11-08T10:21:21.246" v="35" actId="47"/>
          <pc:sldLayoutMkLst>
            <pc:docMk/>
            <pc:sldMasterMk cId="250509494" sldId="2147483945"/>
            <pc:sldLayoutMk cId="1880895908" sldId="2147483950"/>
          </pc:sldLayoutMkLst>
        </pc:sldLayoutChg>
      </pc:sldMasterChg>
      <pc:sldMasterChg chg="del delSldLayout">
        <pc:chgData name="DaoTaoTin" userId="6d21468e-647c-4f84-8156-117b4a782e40" providerId="ADAL" clId="{6DCBAE7F-16FD-41F9-BA62-545F140DB9CA}" dt="2023-11-08T10:21:54.029" v="49" actId="47"/>
        <pc:sldMasterMkLst>
          <pc:docMk/>
          <pc:sldMasterMk cId="1313491386" sldId="2147483945"/>
        </pc:sldMasterMkLst>
        <pc:sldLayoutChg chg="del">
          <pc:chgData name="DaoTaoTin" userId="6d21468e-647c-4f84-8156-117b4a782e40" providerId="ADAL" clId="{6DCBAE7F-16FD-41F9-BA62-545F140DB9CA}" dt="2023-11-08T10:21:54.029" v="49" actId="47"/>
          <pc:sldLayoutMkLst>
            <pc:docMk/>
            <pc:sldMasterMk cId="1313491386" sldId="2147483945"/>
            <pc:sldLayoutMk cId="1459874168" sldId="2147483946"/>
          </pc:sldLayoutMkLst>
        </pc:sldLayoutChg>
        <pc:sldLayoutChg chg="del">
          <pc:chgData name="DaoTaoTin" userId="6d21468e-647c-4f84-8156-117b4a782e40" providerId="ADAL" clId="{6DCBAE7F-16FD-41F9-BA62-545F140DB9CA}" dt="2023-11-08T10:21:54.029" v="49" actId="47"/>
          <pc:sldLayoutMkLst>
            <pc:docMk/>
            <pc:sldMasterMk cId="1313491386" sldId="2147483945"/>
            <pc:sldLayoutMk cId="2202309591" sldId="2147483947"/>
          </pc:sldLayoutMkLst>
        </pc:sldLayoutChg>
        <pc:sldLayoutChg chg="del">
          <pc:chgData name="DaoTaoTin" userId="6d21468e-647c-4f84-8156-117b4a782e40" providerId="ADAL" clId="{6DCBAE7F-16FD-41F9-BA62-545F140DB9CA}" dt="2023-11-08T10:21:54.029" v="49" actId="47"/>
          <pc:sldLayoutMkLst>
            <pc:docMk/>
            <pc:sldMasterMk cId="1313491386" sldId="2147483945"/>
            <pc:sldLayoutMk cId="121625499" sldId="2147483948"/>
          </pc:sldLayoutMkLst>
        </pc:sldLayoutChg>
        <pc:sldLayoutChg chg="del">
          <pc:chgData name="DaoTaoTin" userId="6d21468e-647c-4f84-8156-117b4a782e40" providerId="ADAL" clId="{6DCBAE7F-16FD-41F9-BA62-545F140DB9CA}" dt="2023-11-08T10:21:54.029" v="49" actId="47"/>
          <pc:sldLayoutMkLst>
            <pc:docMk/>
            <pc:sldMasterMk cId="1313491386" sldId="2147483945"/>
            <pc:sldLayoutMk cId="2435426622" sldId="2147483949"/>
          </pc:sldLayoutMkLst>
        </pc:sldLayoutChg>
        <pc:sldLayoutChg chg="del">
          <pc:chgData name="DaoTaoTin" userId="6d21468e-647c-4f84-8156-117b4a782e40" providerId="ADAL" clId="{6DCBAE7F-16FD-41F9-BA62-545F140DB9CA}" dt="2023-11-08T10:21:54.029" v="49" actId="47"/>
          <pc:sldLayoutMkLst>
            <pc:docMk/>
            <pc:sldMasterMk cId="1313491386" sldId="2147483945"/>
            <pc:sldLayoutMk cId="2116732683" sldId="2147483950"/>
          </pc:sldLayoutMkLst>
        </pc:sldLayoutChg>
      </pc:sldMasterChg>
    </pc:docChg>
  </pc:docChgLst>
  <pc:docChgLst>
    <pc:chgData name="DaoTaoTin" userId="6d21468e-647c-4f84-8156-117b4a782e40" providerId="ADAL" clId="{E76B6278-B5FF-401C-BDBE-3961CCF470E8}"/>
    <pc:docChg chg="undo custSel addSld delSld modSld sldOrd delMainMaster modMainMaster modSection">
      <pc:chgData name="DaoTaoTin" userId="6d21468e-647c-4f84-8156-117b4a782e40" providerId="ADAL" clId="{E76B6278-B5FF-401C-BDBE-3961CCF470E8}" dt="2023-11-08T10:18:42.147" v="18703" actId="20577"/>
      <pc:docMkLst>
        <pc:docMk/>
      </pc:docMkLst>
      <pc:sldChg chg="addSp delSp modSp mod delAnim modAnim">
        <pc:chgData name="DaoTaoTin" userId="6d21468e-647c-4f84-8156-117b4a782e40" providerId="ADAL" clId="{E76B6278-B5FF-401C-BDBE-3961CCF470E8}" dt="2023-11-07T04:55:45.877" v="14571" actId="14100"/>
        <pc:sldMkLst>
          <pc:docMk/>
          <pc:sldMk cId="1988105415" sldId="267"/>
        </pc:sldMkLst>
        <pc:spChg chg="mod topLvl">
          <ac:chgData name="DaoTaoTin" userId="6d21468e-647c-4f84-8156-117b4a782e40" providerId="ADAL" clId="{E76B6278-B5FF-401C-BDBE-3961CCF470E8}" dt="2023-11-02T09:53:38.014" v="12924" actId="255"/>
          <ac:spMkLst>
            <pc:docMk/>
            <pc:sldMk cId="1988105415" sldId="267"/>
            <ac:spMk id="6" creationId="{151CF8F7-D363-18BD-FC44-F578387549DC}"/>
          </ac:spMkLst>
        </pc:spChg>
        <pc:spChg chg="del mod topLvl">
          <ac:chgData name="DaoTaoTin" userId="6d21468e-647c-4f84-8156-117b4a782e40" providerId="ADAL" clId="{E76B6278-B5FF-401C-BDBE-3961CCF470E8}" dt="2023-11-02T09:53:33.108" v="12923" actId="478"/>
          <ac:spMkLst>
            <pc:docMk/>
            <pc:sldMk cId="1988105415" sldId="267"/>
            <ac:spMk id="7" creationId="{9A7AD2AF-2E90-A74A-5374-66CB3747E3F3}"/>
          </ac:spMkLst>
        </pc:spChg>
        <pc:spChg chg="del">
          <ac:chgData name="DaoTaoTin" userId="6d21468e-647c-4f84-8156-117b4a782e40" providerId="ADAL" clId="{E76B6278-B5FF-401C-BDBE-3961CCF470E8}" dt="2023-11-02T09:42:12.398" v="12263" actId="478"/>
          <ac:spMkLst>
            <pc:docMk/>
            <pc:sldMk cId="1988105415" sldId="267"/>
            <ac:spMk id="9" creationId="{00000000-0000-0000-0000-000000000000}"/>
          </ac:spMkLst>
        </pc:spChg>
        <pc:spChg chg="mod ord">
          <ac:chgData name="DaoTaoTin" userId="6d21468e-647c-4f84-8156-117b4a782e40" providerId="ADAL" clId="{E76B6278-B5FF-401C-BDBE-3961CCF470E8}" dt="2023-11-07T04:55:45.877" v="14571" actId="14100"/>
          <ac:spMkLst>
            <pc:docMk/>
            <pc:sldMk cId="1988105415" sldId="267"/>
            <ac:spMk id="1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7T04:52:39.290" v="14393" actId="207"/>
          <ac:spMkLst>
            <pc:docMk/>
            <pc:sldMk cId="1988105415" sldId="267"/>
            <ac:spMk id="43" creationId="{00000000-0000-0000-0000-000000000000}"/>
          </ac:spMkLst>
        </pc:spChg>
        <pc:grpChg chg="add del mod">
          <ac:chgData name="DaoTaoTin" userId="6d21468e-647c-4f84-8156-117b4a782e40" providerId="ADAL" clId="{E76B6278-B5FF-401C-BDBE-3961CCF470E8}" dt="2023-11-02T09:53:33.108" v="12923" actId="478"/>
          <ac:grpSpMkLst>
            <pc:docMk/>
            <pc:sldMk cId="1988105415" sldId="267"/>
            <ac:grpSpMk id="5" creationId="{8B25611D-6127-2282-3EDA-FD8A56E8EF1E}"/>
          </ac:grpSpMkLst>
        </pc:grpChg>
        <pc:picChg chg="add mod">
          <ac:chgData name="DaoTaoTin" userId="6d21468e-647c-4f84-8156-117b4a782e40" providerId="ADAL" clId="{E76B6278-B5FF-401C-BDBE-3961CCF470E8}" dt="2023-11-02T09:53:05.555" v="12878" actId="1076"/>
          <ac:picMkLst>
            <pc:docMk/>
            <pc:sldMk cId="1988105415" sldId="267"/>
            <ac:picMk id="3" creationId="{BCFA8431-0323-767D-F834-45DC67D48405}"/>
          </ac:picMkLst>
        </pc:picChg>
        <pc:cxnChg chg="add mod">
          <ac:chgData name="DaoTaoTin" userId="6d21468e-647c-4f84-8156-117b4a782e40" providerId="ADAL" clId="{E76B6278-B5FF-401C-BDBE-3961CCF470E8}" dt="2023-11-02T09:53:11.677" v="12879" actId="14100"/>
          <ac:cxnSpMkLst>
            <pc:docMk/>
            <pc:sldMk cId="1988105415" sldId="267"/>
            <ac:cxnSpMk id="4" creationId="{951D5785-65FF-7C44-DF89-0D69EDCEE0D4}"/>
          </ac:cxnSpMkLst>
        </pc:cxnChg>
      </pc:sldChg>
      <pc:sldChg chg="del">
        <pc:chgData name="DaoTaoTin" userId="6d21468e-647c-4f84-8156-117b4a782e40" providerId="ADAL" clId="{E76B6278-B5FF-401C-BDBE-3961CCF470E8}" dt="2023-11-02T04:42:22.807" v="1022" actId="47"/>
        <pc:sldMkLst>
          <pc:docMk/>
          <pc:sldMk cId="2305388516" sldId="280"/>
        </pc:sldMkLst>
      </pc:sldChg>
      <pc:sldChg chg="modSp del">
        <pc:chgData name="DaoTaoTin" userId="6d21468e-647c-4f84-8156-117b4a782e40" providerId="ADAL" clId="{E76B6278-B5FF-401C-BDBE-3961CCF470E8}" dt="2023-11-02T04:36:46.923" v="948" actId="20577"/>
        <pc:sldMkLst>
          <pc:docMk/>
          <pc:sldMk cId="3015149573" sldId="285"/>
        </pc:sldMkLst>
        <pc:spChg chg="mod">
          <ac:chgData name="DaoTaoTin" userId="6d21468e-647c-4f84-8156-117b4a782e40" providerId="ADAL" clId="{E76B6278-B5FF-401C-BDBE-3961CCF470E8}" dt="2023-11-02T04:34:55.906" v="763" actId="20577"/>
          <ac:spMkLst>
            <pc:docMk/>
            <pc:sldMk cId="3015149573" sldId="285"/>
            <ac:spMk id="4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4:36:46.923" v="948" actId="20577"/>
          <ac:spMkLst>
            <pc:docMk/>
            <pc:sldMk cId="3015149573" sldId="285"/>
            <ac:spMk id="41" creationId="{00000000-0000-0000-0000-000000000000}"/>
          </ac:spMkLst>
        </pc:spChg>
      </pc:sldChg>
      <pc:sldChg chg="addSp delSp modSp add del mod addAnim delAnim modAnim">
        <pc:chgData name="DaoTaoTin" userId="6d21468e-647c-4f84-8156-117b4a782e40" providerId="ADAL" clId="{E76B6278-B5FF-401C-BDBE-3961CCF470E8}" dt="2023-11-02T06:13:34.622" v="2526" actId="47"/>
        <pc:sldMkLst>
          <pc:docMk/>
          <pc:sldMk cId="2946804932" sldId="294"/>
        </pc:sldMkLst>
        <pc:spChg chg="del mod">
          <ac:chgData name="DaoTaoTin" userId="6d21468e-647c-4f84-8156-117b4a782e40" providerId="ADAL" clId="{E76B6278-B5FF-401C-BDBE-3961CCF470E8}" dt="2023-11-02T06:11:59.655" v="2523" actId="478"/>
          <ac:spMkLst>
            <pc:docMk/>
            <pc:sldMk cId="2946804932" sldId="294"/>
            <ac:spMk id="3" creationId="{00000000-0000-0000-0000-000000000000}"/>
          </ac:spMkLst>
        </pc:spChg>
        <pc:spChg chg="add del">
          <ac:chgData name="DaoTaoTin" userId="6d21468e-647c-4f84-8156-117b4a782e40" providerId="ADAL" clId="{E76B6278-B5FF-401C-BDBE-3961CCF470E8}" dt="2023-11-02T06:11:14.671" v="2513" actId="931"/>
          <ac:spMkLst>
            <pc:docMk/>
            <pc:sldMk cId="2946804932" sldId="294"/>
            <ac:spMk id="5" creationId="{00000000-0000-0000-0000-000000000000}"/>
          </ac:spMkLst>
        </pc:spChg>
        <pc:spChg chg="add del">
          <ac:chgData name="DaoTaoTin" userId="6d21468e-647c-4f84-8156-117b4a782e40" providerId="ADAL" clId="{E76B6278-B5FF-401C-BDBE-3961CCF470E8}" dt="2023-11-02T06:09:52.220" v="2504" actId="478"/>
          <ac:spMkLst>
            <pc:docMk/>
            <pc:sldMk cId="2946804932" sldId="294"/>
            <ac:spMk id="6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33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34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35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36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37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38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40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47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4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4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1:28.755" v="2514" actId="478"/>
          <ac:spMkLst>
            <pc:docMk/>
            <pc:sldMk cId="2946804932" sldId="294"/>
            <ac:spMk id="6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1:28.755" v="2514" actId="478"/>
          <ac:spMkLst>
            <pc:docMk/>
            <pc:sldMk cId="2946804932" sldId="294"/>
            <ac:spMk id="6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1:28.755" v="2514" actId="478"/>
          <ac:spMkLst>
            <pc:docMk/>
            <pc:sldMk cId="2946804932" sldId="294"/>
            <ac:spMk id="6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1:28.755" v="2514" actId="478"/>
          <ac:spMkLst>
            <pc:docMk/>
            <pc:sldMk cId="2946804932" sldId="294"/>
            <ac:spMk id="64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1:28.755" v="2514" actId="478"/>
          <ac:spMkLst>
            <pc:docMk/>
            <pc:sldMk cId="2946804932" sldId="294"/>
            <ac:spMk id="7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1:28.755" v="2514" actId="478"/>
          <ac:spMkLst>
            <pc:docMk/>
            <pc:sldMk cId="2946804932" sldId="294"/>
            <ac:spMk id="73" creationId="{00000000-0000-0000-0000-000000000000}"/>
          </ac:spMkLst>
        </pc:spChg>
        <pc:grpChg chg="add del">
          <ac:chgData name="DaoTaoTin" userId="6d21468e-647c-4f84-8156-117b4a782e40" providerId="ADAL" clId="{E76B6278-B5FF-401C-BDBE-3961CCF470E8}" dt="2023-11-02T06:05:12.388" v="2502" actId="478"/>
          <ac:grpSpMkLst>
            <pc:docMk/>
            <pc:sldMk cId="2946804932" sldId="294"/>
            <ac:grpSpMk id="19" creationId="{00000000-0000-0000-0000-000000000000}"/>
          </ac:grpSpMkLst>
        </pc:grpChg>
        <pc:grpChg chg="add del mod">
          <ac:chgData name="DaoTaoTin" userId="6d21468e-647c-4f84-8156-117b4a782e40" providerId="ADAL" clId="{E76B6278-B5FF-401C-BDBE-3961CCF470E8}" dt="2023-11-02T06:11:04.364" v="2512" actId="1076"/>
          <ac:grpSpMkLst>
            <pc:docMk/>
            <pc:sldMk cId="2946804932" sldId="294"/>
            <ac:grpSpMk id="32" creationId="{00000000-0000-0000-0000-000000000000}"/>
          </ac:grpSpMkLst>
        </pc:grpChg>
        <pc:grpChg chg="mod topLvl">
          <ac:chgData name="DaoTaoTin" userId="6d21468e-647c-4f84-8156-117b4a782e40" providerId="ADAL" clId="{E76B6278-B5FF-401C-BDBE-3961CCF470E8}" dt="2023-11-02T06:11:01.884" v="2510" actId="165"/>
          <ac:grpSpMkLst>
            <pc:docMk/>
            <pc:sldMk cId="2946804932" sldId="294"/>
            <ac:grpSpMk id="39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6:11:28.755" v="2514" actId="478"/>
          <ac:grpSpMkLst>
            <pc:docMk/>
            <pc:sldMk cId="2946804932" sldId="294"/>
            <ac:grpSpMk id="50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6:11:28.755" v="2514" actId="478"/>
          <ac:grpSpMkLst>
            <pc:docMk/>
            <pc:sldMk cId="2946804932" sldId="294"/>
            <ac:grpSpMk id="58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6:11:28.755" v="2514" actId="478"/>
          <ac:grpSpMkLst>
            <pc:docMk/>
            <pc:sldMk cId="2946804932" sldId="294"/>
            <ac:grpSpMk id="74" creationId="{00000000-0000-0000-0000-000000000000}"/>
          </ac:grpSpMkLst>
        </pc:grpChg>
        <pc:picChg chg="add mod">
          <ac:chgData name="DaoTaoTin" userId="6d21468e-647c-4f84-8156-117b4a782e40" providerId="ADAL" clId="{E76B6278-B5FF-401C-BDBE-3961CCF470E8}" dt="2023-11-02T06:11:14.671" v="2513" actId="931"/>
          <ac:picMkLst>
            <pc:docMk/>
            <pc:sldMk cId="2946804932" sldId="294"/>
            <ac:picMk id="7" creationId="{0057A7A3-C218-DCA4-CF87-66559E96F74C}"/>
          </ac:picMkLst>
        </pc:picChg>
        <pc:picChg chg="add del mod">
          <ac:chgData name="DaoTaoTin" userId="6d21468e-647c-4f84-8156-117b4a782e40" providerId="ADAL" clId="{E76B6278-B5FF-401C-BDBE-3961CCF470E8}" dt="2023-11-02T06:10:14.232" v="2507" actId="931"/>
          <ac:picMkLst>
            <pc:docMk/>
            <pc:sldMk cId="2946804932" sldId="294"/>
            <ac:picMk id="7" creationId="{4B20E4C2-C629-95A0-CF2F-53CA8488006C}"/>
          </ac:picMkLst>
        </pc:picChg>
      </pc:sldChg>
      <pc:sldChg chg="addSp delSp modSp mod delAnim modAnim">
        <pc:chgData name="DaoTaoTin" userId="6d21468e-647c-4f84-8156-117b4a782e40" providerId="ADAL" clId="{E76B6278-B5FF-401C-BDBE-3961CCF470E8}" dt="2023-11-02T06:03:36.537" v="2496" actId="122"/>
        <pc:sldMkLst>
          <pc:docMk/>
          <pc:sldMk cId="567366769" sldId="297"/>
        </pc:sldMkLst>
        <pc:spChg chg="del">
          <ac:chgData name="DaoTaoTin" userId="6d21468e-647c-4f84-8156-117b4a782e40" providerId="ADAL" clId="{E76B6278-B5FF-401C-BDBE-3961CCF470E8}" dt="2023-11-02T05:56:45.052" v="2258" actId="478"/>
          <ac:spMkLst>
            <pc:docMk/>
            <pc:sldMk cId="567366769" sldId="297"/>
            <ac:spMk id="2" creationId="{00000000-0000-0000-0000-000000000000}"/>
          </ac:spMkLst>
        </pc:spChg>
        <pc:spChg chg="add del mod">
          <ac:chgData name="DaoTaoTin" userId="6d21468e-647c-4f84-8156-117b4a782e40" providerId="ADAL" clId="{E76B6278-B5FF-401C-BDBE-3961CCF470E8}" dt="2023-11-02T05:59:27.137" v="2391" actId="478"/>
          <ac:spMkLst>
            <pc:docMk/>
            <pc:sldMk cId="567366769" sldId="297"/>
            <ac:spMk id="3" creationId="{57AEE4CD-CA4A-C1CD-050D-B05CF8BCBBA1}"/>
          </ac:spMkLst>
        </pc:spChg>
        <pc:spChg chg="del">
          <ac:chgData name="DaoTaoTin" userId="6d21468e-647c-4f84-8156-117b4a782e40" providerId="ADAL" clId="{E76B6278-B5FF-401C-BDBE-3961CCF470E8}" dt="2023-11-02T05:58:28.220" v="2377" actId="478"/>
          <ac:spMkLst>
            <pc:docMk/>
            <pc:sldMk cId="567366769" sldId="297"/>
            <ac:spMk id="13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5:59:22.719" v="2390" actId="20577"/>
          <ac:spMkLst>
            <pc:docMk/>
            <pc:sldMk cId="567366769" sldId="297"/>
            <ac:spMk id="14" creationId="{00000000-0000-0000-0000-000000000000}"/>
          </ac:spMkLst>
        </pc:spChg>
        <pc:spChg chg="add del mod">
          <ac:chgData name="DaoTaoTin" userId="6d21468e-647c-4f84-8156-117b4a782e40" providerId="ADAL" clId="{E76B6278-B5FF-401C-BDBE-3961CCF470E8}" dt="2023-11-02T06:02:43.604" v="2490" actId="478"/>
          <ac:spMkLst>
            <pc:docMk/>
            <pc:sldMk cId="567366769" sldId="297"/>
            <ac:spMk id="16" creationId="{E9757B45-F171-51BE-D4ED-0214A01D8264}"/>
          </ac:spMkLst>
        </pc:spChg>
        <pc:spChg chg="add del mod">
          <ac:chgData name="DaoTaoTin" userId="6d21468e-647c-4f84-8156-117b4a782e40" providerId="ADAL" clId="{E76B6278-B5FF-401C-BDBE-3961CCF470E8}" dt="2023-11-02T06:02:43.604" v="2490" actId="478"/>
          <ac:spMkLst>
            <pc:docMk/>
            <pc:sldMk cId="567366769" sldId="297"/>
            <ac:spMk id="17" creationId="{439EA06D-B245-5E04-0893-DC5246002E12}"/>
          </ac:spMkLst>
        </pc:spChg>
        <pc:spChg chg="add del mod">
          <ac:chgData name="DaoTaoTin" userId="6d21468e-647c-4f84-8156-117b4a782e40" providerId="ADAL" clId="{E76B6278-B5FF-401C-BDBE-3961CCF470E8}" dt="2023-11-02T06:02:43.604" v="2490" actId="478"/>
          <ac:spMkLst>
            <pc:docMk/>
            <pc:sldMk cId="567366769" sldId="297"/>
            <ac:spMk id="18" creationId="{F8B65DBB-3F94-FCAE-0629-60AAE74B5964}"/>
          </ac:spMkLst>
        </pc:spChg>
        <pc:spChg chg="add del mod">
          <ac:chgData name="DaoTaoTin" userId="6d21468e-647c-4f84-8156-117b4a782e40" providerId="ADAL" clId="{E76B6278-B5FF-401C-BDBE-3961CCF470E8}" dt="2023-11-02T06:02:43.604" v="2490" actId="478"/>
          <ac:spMkLst>
            <pc:docMk/>
            <pc:sldMk cId="567366769" sldId="297"/>
            <ac:spMk id="19" creationId="{4A23FB81-D32D-EB5D-6775-277FFAD59861}"/>
          </ac:spMkLst>
        </pc:spChg>
        <pc:spChg chg="add del mod">
          <ac:chgData name="DaoTaoTin" userId="6d21468e-647c-4f84-8156-117b4a782e40" providerId="ADAL" clId="{E76B6278-B5FF-401C-BDBE-3961CCF470E8}" dt="2023-11-02T06:02:43.604" v="2490" actId="478"/>
          <ac:spMkLst>
            <pc:docMk/>
            <pc:sldMk cId="567366769" sldId="297"/>
            <ac:spMk id="20" creationId="{77F646E2-EA9F-E2FA-7ED8-3ED68D34BA86}"/>
          </ac:spMkLst>
        </pc:spChg>
        <pc:spChg chg="add mod">
          <ac:chgData name="DaoTaoTin" userId="6d21468e-647c-4f84-8156-117b4a782e40" providerId="ADAL" clId="{E76B6278-B5FF-401C-BDBE-3961CCF470E8}" dt="2023-11-02T06:03:36.537" v="2496" actId="122"/>
          <ac:spMkLst>
            <pc:docMk/>
            <pc:sldMk cId="567366769" sldId="297"/>
            <ac:spMk id="21" creationId="{CB1EF571-5F94-9F0E-5FA2-DF981C9463FA}"/>
          </ac:spMkLst>
        </pc:spChg>
        <pc:spChg chg="add mod">
          <ac:chgData name="DaoTaoTin" userId="6d21468e-647c-4f84-8156-117b4a782e40" providerId="ADAL" clId="{E76B6278-B5FF-401C-BDBE-3961CCF470E8}" dt="2023-11-02T06:03:36.537" v="2496" actId="122"/>
          <ac:spMkLst>
            <pc:docMk/>
            <pc:sldMk cId="567366769" sldId="297"/>
            <ac:spMk id="22" creationId="{7E67A30E-0289-23D0-3352-E51AE3458251}"/>
          </ac:spMkLst>
        </pc:spChg>
        <pc:spChg chg="del">
          <ac:chgData name="DaoTaoTin" userId="6d21468e-647c-4f84-8156-117b4a782e40" providerId="ADAL" clId="{E76B6278-B5FF-401C-BDBE-3961CCF470E8}" dt="2023-11-02T06:01:51.054" v="2400" actId="478"/>
          <ac:spMkLst>
            <pc:docMk/>
            <pc:sldMk cId="567366769" sldId="297"/>
            <ac:spMk id="87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6:03:36.537" v="2496" actId="122"/>
          <ac:spMkLst>
            <pc:docMk/>
            <pc:sldMk cId="567366769" sldId="297"/>
            <ac:spMk id="88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01:51.054" v="2400" actId="478"/>
          <ac:spMkLst>
            <pc:docMk/>
            <pc:sldMk cId="567366769" sldId="297"/>
            <ac:spMk id="97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6:03:36.537" v="2496" actId="122"/>
          <ac:spMkLst>
            <pc:docMk/>
            <pc:sldMk cId="567366769" sldId="297"/>
            <ac:spMk id="98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01:51.054" v="2400" actId="478"/>
          <ac:spMkLst>
            <pc:docMk/>
            <pc:sldMk cId="567366769" sldId="297"/>
            <ac:spMk id="113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6:03:36.537" v="2496" actId="122"/>
          <ac:spMkLst>
            <pc:docMk/>
            <pc:sldMk cId="567366769" sldId="297"/>
            <ac:spMk id="114" creationId="{00000000-0000-0000-0000-000000000000}"/>
          </ac:spMkLst>
        </pc:spChg>
        <pc:grpChg chg="del">
          <ac:chgData name="DaoTaoTin" userId="6d21468e-647c-4f84-8156-117b4a782e40" providerId="ADAL" clId="{E76B6278-B5FF-401C-BDBE-3961CCF470E8}" dt="2023-11-02T05:56:43.820" v="2257" actId="478"/>
          <ac:grpSpMkLst>
            <pc:docMk/>
            <pc:sldMk cId="567366769" sldId="297"/>
            <ac:grpSpMk id="69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6:01:51.054" v="2400" actId="478"/>
          <ac:grpSpMkLst>
            <pc:docMk/>
            <pc:sldMk cId="567366769" sldId="297"/>
            <ac:grpSpMk id="73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6:01:51.054" v="2400" actId="478"/>
          <ac:grpSpMkLst>
            <pc:docMk/>
            <pc:sldMk cId="567366769" sldId="297"/>
            <ac:grpSpMk id="89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6:01:51.054" v="2400" actId="478"/>
          <ac:grpSpMkLst>
            <pc:docMk/>
            <pc:sldMk cId="567366769" sldId="297"/>
            <ac:grpSpMk id="99" creationId="{00000000-0000-0000-0000-000000000000}"/>
          </ac:grpSpMkLst>
        </pc:grpChg>
        <pc:picChg chg="add del mod">
          <ac:chgData name="DaoTaoTin" userId="6d21468e-647c-4f84-8156-117b4a782e40" providerId="ADAL" clId="{E76B6278-B5FF-401C-BDBE-3961CCF470E8}" dt="2023-11-02T06:00:00.420" v="2394"/>
          <ac:picMkLst>
            <pc:docMk/>
            <pc:sldMk cId="567366769" sldId="297"/>
            <ac:picMk id="4" creationId="{CE516184-F2B1-52DC-D35D-CBD67F9EF267}"/>
          </ac:picMkLst>
        </pc:picChg>
        <pc:picChg chg="add del mod">
          <ac:chgData name="DaoTaoTin" userId="6d21468e-647c-4f84-8156-117b4a782e40" providerId="ADAL" clId="{E76B6278-B5FF-401C-BDBE-3961CCF470E8}" dt="2023-11-02T06:00:00.420" v="2394"/>
          <ac:picMkLst>
            <pc:docMk/>
            <pc:sldMk cId="567366769" sldId="297"/>
            <ac:picMk id="5" creationId="{6EC5B948-288A-FD25-CE55-3AC0D01E5868}"/>
          </ac:picMkLst>
        </pc:picChg>
        <pc:picChg chg="add del mod">
          <ac:chgData name="DaoTaoTin" userId="6d21468e-647c-4f84-8156-117b4a782e40" providerId="ADAL" clId="{E76B6278-B5FF-401C-BDBE-3961CCF470E8}" dt="2023-11-02T06:00:00.420" v="2394"/>
          <ac:picMkLst>
            <pc:docMk/>
            <pc:sldMk cId="567366769" sldId="297"/>
            <ac:picMk id="6" creationId="{CD695DEB-8DF7-8C63-8C76-50C8065E992C}"/>
          </ac:picMkLst>
        </pc:picChg>
        <pc:picChg chg="add del mod">
          <ac:chgData name="DaoTaoTin" userId="6d21468e-647c-4f84-8156-117b4a782e40" providerId="ADAL" clId="{E76B6278-B5FF-401C-BDBE-3961CCF470E8}" dt="2023-11-02T06:00:00.420" v="2394"/>
          <ac:picMkLst>
            <pc:docMk/>
            <pc:sldMk cId="567366769" sldId="297"/>
            <ac:picMk id="7" creationId="{1A8217FC-BA1D-019B-BDC3-FCA715706718}"/>
          </ac:picMkLst>
        </pc:picChg>
        <pc:picChg chg="add del mod">
          <ac:chgData name="DaoTaoTin" userId="6d21468e-647c-4f84-8156-117b4a782e40" providerId="ADAL" clId="{E76B6278-B5FF-401C-BDBE-3961CCF470E8}" dt="2023-11-02T06:00:00.420" v="2394"/>
          <ac:picMkLst>
            <pc:docMk/>
            <pc:sldMk cId="567366769" sldId="297"/>
            <ac:picMk id="8" creationId="{B0884BA8-0F03-E508-4311-1C580FA0A34B}"/>
          </ac:picMkLst>
        </pc:picChg>
        <pc:picChg chg="add mod">
          <ac:chgData name="DaoTaoTin" userId="6d21468e-647c-4f84-8156-117b4a782e40" providerId="ADAL" clId="{E76B6278-B5FF-401C-BDBE-3961CCF470E8}" dt="2023-11-02T06:01:21.787" v="2396"/>
          <ac:picMkLst>
            <pc:docMk/>
            <pc:sldMk cId="567366769" sldId="297"/>
            <ac:picMk id="9" creationId="{6CB19CF7-1B38-3DAD-149A-9036133706F9}"/>
          </ac:picMkLst>
        </pc:picChg>
        <pc:picChg chg="add mod">
          <ac:chgData name="DaoTaoTin" userId="6d21468e-647c-4f84-8156-117b4a782e40" providerId="ADAL" clId="{E76B6278-B5FF-401C-BDBE-3961CCF470E8}" dt="2023-11-02T06:01:21.787" v="2396"/>
          <ac:picMkLst>
            <pc:docMk/>
            <pc:sldMk cId="567366769" sldId="297"/>
            <ac:picMk id="10" creationId="{5FC19089-9472-C11E-6226-874AA744BD7E}"/>
          </ac:picMkLst>
        </pc:picChg>
        <pc:picChg chg="add mod">
          <ac:chgData name="DaoTaoTin" userId="6d21468e-647c-4f84-8156-117b4a782e40" providerId="ADAL" clId="{E76B6278-B5FF-401C-BDBE-3961CCF470E8}" dt="2023-11-02T06:01:21.787" v="2396"/>
          <ac:picMkLst>
            <pc:docMk/>
            <pc:sldMk cId="567366769" sldId="297"/>
            <ac:picMk id="11" creationId="{2D6313B6-1E8F-5F17-E86E-9C2CBB57E630}"/>
          </ac:picMkLst>
        </pc:picChg>
        <pc:picChg chg="add mod">
          <ac:chgData name="DaoTaoTin" userId="6d21468e-647c-4f84-8156-117b4a782e40" providerId="ADAL" clId="{E76B6278-B5FF-401C-BDBE-3961CCF470E8}" dt="2023-11-02T06:01:21.787" v="2396"/>
          <ac:picMkLst>
            <pc:docMk/>
            <pc:sldMk cId="567366769" sldId="297"/>
            <ac:picMk id="12" creationId="{1522B923-99B8-7CF9-65FE-02DC1BD87BB7}"/>
          </ac:picMkLst>
        </pc:picChg>
        <pc:picChg chg="add mod">
          <ac:chgData name="DaoTaoTin" userId="6d21468e-647c-4f84-8156-117b4a782e40" providerId="ADAL" clId="{E76B6278-B5FF-401C-BDBE-3961CCF470E8}" dt="2023-11-02T06:01:21.787" v="2396"/>
          <ac:picMkLst>
            <pc:docMk/>
            <pc:sldMk cId="567366769" sldId="297"/>
            <ac:picMk id="15" creationId="{2258441B-3407-DC63-149D-2F28657F4984}"/>
          </ac:picMkLst>
        </pc:picChg>
      </pc:sldChg>
      <pc:sldChg chg="del">
        <pc:chgData name="DaoTaoTin" userId="6d21468e-647c-4f84-8156-117b4a782e40" providerId="ADAL" clId="{E76B6278-B5FF-401C-BDBE-3961CCF470E8}" dt="2023-11-02T05:57:25.653" v="2259" actId="47"/>
        <pc:sldMkLst>
          <pc:docMk/>
          <pc:sldMk cId="2526748773" sldId="298"/>
        </pc:sldMkLst>
      </pc:sldChg>
      <pc:sldChg chg="modSp mod">
        <pc:chgData name="DaoTaoTin" userId="6d21468e-647c-4f84-8156-117b4a782e40" providerId="ADAL" clId="{E76B6278-B5FF-401C-BDBE-3961CCF470E8}" dt="2023-11-08T08:17:54.617" v="15165" actId="20577"/>
        <pc:sldMkLst>
          <pc:docMk/>
          <pc:sldMk cId="3169608188" sldId="302"/>
        </pc:sldMkLst>
        <pc:spChg chg="mod">
          <ac:chgData name="DaoTaoTin" userId="6d21468e-647c-4f84-8156-117b4a782e40" providerId="ADAL" clId="{E76B6278-B5FF-401C-BDBE-3961CCF470E8}" dt="2023-11-08T08:17:54.617" v="15165" actId="20577"/>
          <ac:spMkLst>
            <pc:docMk/>
            <pc:sldMk cId="3169608188" sldId="302"/>
            <ac:spMk id="4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14:11.893" v="15049" actId="2711"/>
          <ac:spMkLst>
            <pc:docMk/>
            <pc:sldMk cId="3169608188" sldId="302"/>
            <ac:spMk id="41" creationId="{00000000-0000-0000-0000-000000000000}"/>
          </ac:spMkLst>
        </pc:spChg>
      </pc:sldChg>
      <pc:sldChg chg="modSp mod">
        <pc:chgData name="DaoTaoTin" userId="6d21468e-647c-4f84-8156-117b4a782e40" providerId="ADAL" clId="{E76B6278-B5FF-401C-BDBE-3961CCF470E8}" dt="2023-11-08T08:26:56.954" v="15704"/>
        <pc:sldMkLst>
          <pc:docMk/>
          <pc:sldMk cId="3055132888" sldId="304"/>
        </pc:sldMkLst>
        <pc:spChg chg="mod">
          <ac:chgData name="DaoTaoTin" userId="6d21468e-647c-4f84-8156-117b4a782e40" providerId="ADAL" clId="{E76B6278-B5FF-401C-BDBE-3961CCF470E8}" dt="2023-11-08T08:26:51.255" v="15684" actId="20577"/>
          <ac:spMkLst>
            <pc:docMk/>
            <pc:sldMk cId="3055132888" sldId="304"/>
            <ac:spMk id="4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26:56.954" v="15704"/>
          <ac:spMkLst>
            <pc:docMk/>
            <pc:sldMk cId="3055132888" sldId="304"/>
            <ac:spMk id="41" creationId="{00000000-0000-0000-0000-000000000000}"/>
          </ac:spMkLst>
        </pc:spChg>
      </pc:sldChg>
      <pc:sldChg chg="addSp delSp modSp mod addAnim delAnim modAnim">
        <pc:chgData name="DaoTaoTin" userId="6d21468e-647c-4f84-8156-117b4a782e40" providerId="ADAL" clId="{E76B6278-B5FF-401C-BDBE-3961CCF470E8}" dt="2023-11-08T09:25:03.381" v="17394" actId="14100"/>
        <pc:sldMkLst>
          <pc:docMk/>
          <pc:sldMk cId="4075673806" sldId="327"/>
        </pc:sldMkLst>
        <pc:spChg chg="add mod">
          <ac:chgData name="DaoTaoTin" userId="6d21468e-647c-4f84-8156-117b4a782e40" providerId="ADAL" clId="{E76B6278-B5FF-401C-BDBE-3961CCF470E8}" dt="2023-11-08T09:07:44.299" v="17035" actId="1036"/>
          <ac:spMkLst>
            <pc:docMk/>
            <pc:sldMk cId="4075673806" sldId="327"/>
            <ac:spMk id="2" creationId="{BC35091F-CC56-3C64-331E-19A2C8627801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4" creationId="{5C9D74B0-34FE-CA84-734E-38209CE8BCEE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5" creationId="{3EF16DE2-D3AA-227F-498F-EDE63A7E3D7A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6" creationId="{1507C734-6431-6C22-EDB7-2545815A7DDA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7" creationId="{8519EED6-8CA7-8EFF-EB9B-55547B6D20E8}"/>
          </ac:spMkLst>
        </pc:spChg>
        <pc:spChg chg="del mod">
          <ac:chgData name="DaoTaoTin" userId="6d21468e-647c-4f84-8156-117b4a782e40" providerId="ADAL" clId="{E76B6278-B5FF-401C-BDBE-3961CCF470E8}" dt="2023-11-08T09:05:30.249" v="16958" actId="478"/>
          <ac:spMkLst>
            <pc:docMk/>
            <pc:sldMk cId="4075673806" sldId="327"/>
            <ac:spMk id="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9" creationId="{E56EEE6E-757D-3BFB-1278-2B7969CE277B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10" creationId="{8C175BF9-A7B1-8CF1-BD6F-7A665AA1655E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11" creationId="{508BA535-0579-DF8B-ECF9-6013AF3881D8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12" creationId="{BAC6086F-BB98-0611-54AF-3ED28AC3EB37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13" creationId="{9F8927D2-C2E7-5474-D520-97A2469C02A4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17" creationId="{CC4A96B2-1EA4-82B8-A469-91147A647053}"/>
          </ac:spMkLst>
        </pc:spChg>
        <pc:spChg chg="mod">
          <ac:chgData name="DaoTaoTin" userId="6d21468e-647c-4f84-8156-117b4a782e40" providerId="ADAL" clId="{E76B6278-B5FF-401C-BDBE-3961CCF470E8}" dt="2023-11-08T09:07:44.299" v="17035" actId="1036"/>
          <ac:spMkLst>
            <pc:docMk/>
            <pc:sldMk cId="4075673806" sldId="327"/>
            <ac:spMk id="1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7:44.299" v="17035" actId="1036"/>
          <ac:spMkLst>
            <pc:docMk/>
            <pc:sldMk cId="4075673806" sldId="327"/>
            <ac:spMk id="2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25:03.381" v="17394" actId="14100"/>
          <ac:spMkLst>
            <pc:docMk/>
            <pc:sldMk cId="4075673806" sldId="327"/>
            <ac:spMk id="26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27" creationId="{C97E4FAF-4666-01E3-79DF-0CE62BE3CC0C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28" creationId="{97757E9B-9E6F-7AC3-3BBB-3026C5021B6D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29" creationId="{0DA0DE69-FE7B-CD16-0386-F3945CBC762F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30" creationId="{5652596A-8CE4-E54E-A111-096E70E7A798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31" creationId="{02F82482-6EE7-CE1F-2748-2215470952C3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32" creationId="{3C339A79-8803-714E-0913-E8D1DABCD05B}"/>
          </ac:spMkLst>
        </pc:spChg>
        <pc:spChg chg="add mod">
          <ac:chgData name="DaoTaoTin" userId="6d21468e-647c-4f84-8156-117b4a782e40" providerId="ADAL" clId="{E76B6278-B5FF-401C-BDBE-3961CCF470E8}" dt="2023-11-08T09:07:44.299" v="17035" actId="1036"/>
          <ac:spMkLst>
            <pc:docMk/>
            <pc:sldMk cId="4075673806" sldId="327"/>
            <ac:spMk id="33" creationId="{6264D327-3E6C-C7E4-A938-B0CE109CAA87}"/>
          </ac:spMkLst>
        </pc:spChg>
        <pc:spChg chg="del mod">
          <ac:chgData name="DaoTaoTin" userId="6d21468e-647c-4f84-8156-117b4a782e40" providerId="ADAL" clId="{E76B6278-B5FF-401C-BDBE-3961CCF470E8}" dt="2023-11-08T09:05:27.333" v="16956" actId="478"/>
          <ac:spMkLst>
            <pc:docMk/>
            <pc:sldMk cId="4075673806" sldId="327"/>
            <ac:spMk id="36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2:39.082" v="16842" actId="478"/>
          <ac:spMkLst>
            <pc:docMk/>
            <pc:sldMk cId="4075673806" sldId="327"/>
            <ac:spMk id="37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2:51.890" v="16844" actId="478"/>
          <ac:spMkLst>
            <pc:docMk/>
            <pc:sldMk cId="4075673806" sldId="327"/>
            <ac:spMk id="3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8:29.233" v="17040" actId="120"/>
          <ac:spMkLst>
            <pc:docMk/>
            <pc:sldMk cId="4075673806" sldId="327"/>
            <ac:spMk id="39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8T09:03:31.292" v="16873" actId="478"/>
          <ac:spMkLst>
            <pc:docMk/>
            <pc:sldMk cId="4075673806" sldId="327"/>
            <ac:spMk id="42" creationId="{00000000-0000-0000-0000-000000000000}"/>
          </ac:spMkLst>
        </pc:spChg>
        <pc:spChg chg="add del mod">
          <ac:chgData name="DaoTaoTin" userId="6d21468e-647c-4f84-8156-117b4a782e40" providerId="ADAL" clId="{E76B6278-B5FF-401C-BDBE-3961CCF470E8}" dt="2023-11-08T09:08:26.162" v="17039" actId="121"/>
          <ac:spMkLst>
            <pc:docMk/>
            <pc:sldMk cId="4075673806" sldId="327"/>
            <ac:spMk id="4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4:46.842" v="16903" actId="478"/>
          <ac:spMkLst>
            <pc:docMk/>
            <pc:sldMk cId="4075673806" sldId="327"/>
            <ac:spMk id="44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8:31.182" v="17041" actId="120"/>
          <ac:spMkLst>
            <pc:docMk/>
            <pc:sldMk cId="4075673806" sldId="327"/>
            <ac:spMk id="45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8T09:07:44.299" v="17035" actId="1036"/>
          <ac:spMkLst>
            <pc:docMk/>
            <pc:sldMk cId="4075673806" sldId="327"/>
            <ac:spMk id="46" creationId="{B8F6A9BD-D152-25B6-1D36-D44D126DF627}"/>
          </ac:spMkLst>
        </pc:spChg>
        <pc:spChg chg="mod">
          <ac:chgData name="DaoTaoTin" userId="6d21468e-647c-4f84-8156-117b4a782e40" providerId="ADAL" clId="{E76B6278-B5FF-401C-BDBE-3961CCF470E8}" dt="2023-11-08T09:07:44.299" v="17035" actId="1036"/>
          <ac:spMkLst>
            <pc:docMk/>
            <pc:sldMk cId="4075673806" sldId="327"/>
            <ac:spMk id="118" creationId="{00000000-0000-0000-0000-000000000000}"/>
          </ac:spMkLst>
        </pc:spChg>
        <pc:grpChg chg="add mod">
          <ac:chgData name="DaoTaoTin" userId="6d21468e-647c-4f84-8156-117b4a782e40" providerId="ADAL" clId="{E76B6278-B5FF-401C-BDBE-3961CCF470E8}" dt="2023-11-08T09:07:44.299" v="17035" actId="1036"/>
          <ac:grpSpMkLst>
            <pc:docMk/>
            <pc:sldMk cId="4075673806" sldId="327"/>
            <ac:grpSpMk id="3" creationId="{4ED88E11-45FF-5FE1-2A36-8434C01693DE}"/>
          </ac:grpSpMkLst>
        </pc:grpChg>
        <pc:grpChg chg="del mod">
          <ac:chgData name="DaoTaoTin" userId="6d21468e-647c-4f84-8156-117b4a782e40" providerId="ADAL" clId="{E76B6278-B5FF-401C-BDBE-3961CCF470E8}" dt="2023-11-08T09:05:32.053" v="16959" actId="478"/>
          <ac:grpSpMkLst>
            <pc:docMk/>
            <pc:sldMk cId="4075673806" sldId="327"/>
            <ac:grpSpMk id="14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8T09:07:44.299" v="17035" actId="1036"/>
          <ac:grpSpMkLst>
            <pc:docMk/>
            <pc:sldMk cId="4075673806" sldId="327"/>
            <ac:grpSpMk id="19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8T09:07:44.299" v="17035" actId="1036"/>
          <ac:grpSpMkLst>
            <pc:docMk/>
            <pc:sldMk cId="4075673806" sldId="327"/>
            <ac:grpSpMk id="23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8T09:07:44.299" v="17035" actId="1036"/>
          <ac:grpSpMkLst>
            <pc:docMk/>
            <pc:sldMk cId="4075673806" sldId="327"/>
            <ac:grpSpMk id="119" creationId="{00000000-0000-0000-0000-000000000000}"/>
          </ac:grpSpMkLst>
        </pc:grpChg>
        <pc:cxnChg chg="del mod">
          <ac:chgData name="DaoTaoTin" userId="6d21468e-647c-4f84-8156-117b4a782e40" providerId="ADAL" clId="{E76B6278-B5FF-401C-BDBE-3961CCF470E8}" dt="2023-11-08T09:05:28.196" v="16957" actId="478"/>
          <ac:cxnSpMkLst>
            <pc:docMk/>
            <pc:sldMk cId="4075673806" sldId="327"/>
            <ac:cxnSpMk id="34" creationId="{00000000-0000-0000-0000-000000000000}"/>
          </ac:cxnSpMkLst>
        </pc:cxnChg>
        <pc:cxnChg chg="mod">
          <ac:chgData name="DaoTaoTin" userId="6d21468e-647c-4f84-8156-117b4a782e40" providerId="ADAL" clId="{E76B6278-B5FF-401C-BDBE-3961CCF470E8}" dt="2023-11-08T09:07:44.299" v="17035" actId="1036"/>
          <ac:cxnSpMkLst>
            <pc:docMk/>
            <pc:sldMk cId="4075673806" sldId="327"/>
            <ac:cxnSpMk id="35" creationId="{00000000-0000-0000-0000-000000000000}"/>
          </ac:cxnSpMkLst>
        </pc:cxnChg>
        <pc:cxnChg chg="mod">
          <ac:chgData name="DaoTaoTin" userId="6d21468e-647c-4f84-8156-117b4a782e40" providerId="ADAL" clId="{E76B6278-B5FF-401C-BDBE-3961CCF470E8}" dt="2023-11-08T09:07:44.299" v="17035" actId="1036"/>
          <ac:cxnSpMkLst>
            <pc:docMk/>
            <pc:sldMk cId="4075673806" sldId="327"/>
            <ac:cxnSpMk id="40" creationId="{00000000-0000-0000-0000-000000000000}"/>
          </ac:cxnSpMkLst>
        </pc:cxnChg>
        <pc:cxnChg chg="mod">
          <ac:chgData name="DaoTaoTin" userId="6d21468e-647c-4f84-8156-117b4a782e40" providerId="ADAL" clId="{E76B6278-B5FF-401C-BDBE-3961CCF470E8}" dt="2023-11-08T09:07:44.299" v="17035" actId="1036"/>
          <ac:cxnSpMkLst>
            <pc:docMk/>
            <pc:sldMk cId="4075673806" sldId="327"/>
            <ac:cxnSpMk id="41" creationId="{00000000-0000-0000-0000-000000000000}"/>
          </ac:cxnSpMkLst>
        </pc:cxnChg>
      </pc:sldChg>
      <pc:sldChg chg="addSp delSp modSp mod ord setBg addAnim delAnim modAnim">
        <pc:chgData name="DaoTaoTin" userId="6d21468e-647c-4f84-8156-117b4a782e40" providerId="ADAL" clId="{E76B6278-B5FF-401C-BDBE-3961CCF470E8}" dt="2023-11-08T08:25:55.581" v="15681"/>
        <pc:sldMkLst>
          <pc:docMk/>
          <pc:sldMk cId="739752403" sldId="330"/>
        </pc:sldMkLst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4" creationId="{4026A5ED-40BD-FDD1-844F-3EEB0CFC4483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5" creationId="{36F10A98-12B4-8D0C-9A49-0141B6ADC3AB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1" creationId="{3A4E0365-0107-6F81-73CA-7C9F6E6DE3AC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2" creationId="{9E36880B-8DC3-BCCC-7FAF-421E7C56774E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3" creationId="{0A0BED26-1BC4-4252-0476-CA10FD0385FE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4" creationId="{0FBB3D8F-D56D-D145-50A6-B966FE996D5B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5" creationId="{249C1B67-A1A8-732D-5000-55434B7B59FC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6" creationId="{731B8B69-0E21-9F76-B03B-4A95A1D324E3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7" creationId="{A2194B50-91C3-14C2-35F9-D50157F9EBA8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8" creationId="{1EE2031D-8DFB-9005-D935-143BFD3AE2CE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9" creationId="{7B51B71F-6635-7FDE-B6E7-808C7C630153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0" creationId="{A4B77377-CDC7-F55F-F1F0-3B05A177BE53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1" creationId="{45B7FE26-4AD6-B78C-6073-89A2C02A2833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2" creationId="{FC2AB5F4-4D33-AE80-F301-662214D9BFAE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3" creationId="{D7E71DA6-8C0A-B031-4949-F39722E9980B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4" creationId="{C9A4DF3C-DBEE-4AAD-59EF-9B22FB802C42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5" creationId="{5863884C-268A-23CD-6A7C-2E765D439BF8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6" creationId="{EB282969-9CEA-59C1-0569-EE06206C5711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7" creationId="{BA6093BA-8B7D-5CA3-3473-1FEE6FBE8CB1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8" creationId="{32089AC4-28C9-3C8F-2C17-8A68059CFC17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9" creationId="{C637B426-3064-F7AA-08A8-28F6B763B2C8}"/>
          </ac:spMkLst>
        </pc:spChg>
        <pc:spChg chg="mod">
          <ac:chgData name="DaoTaoTin" userId="6d21468e-647c-4f84-8156-117b4a782e40" providerId="ADAL" clId="{E76B6278-B5FF-401C-BDBE-3961CCF470E8}" dt="2023-11-02T07:11:58.165" v="4703" actId="14100"/>
          <ac:spMkLst>
            <pc:docMk/>
            <pc:sldMk cId="739752403" sldId="330"/>
            <ac:spMk id="114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12:09.887" v="4728" actId="20577"/>
          <ac:spMkLst>
            <pc:docMk/>
            <pc:sldMk cId="739752403" sldId="330"/>
            <ac:spMk id="137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12:22.265" v="4775" actId="20577"/>
          <ac:spMkLst>
            <pc:docMk/>
            <pc:sldMk cId="739752403" sldId="330"/>
            <ac:spMk id="187" creationId="{00000000-0000-0000-0000-000000000000}"/>
          </ac:spMkLst>
        </pc:spChg>
        <pc:grpChg chg="add mod">
          <ac:chgData name="DaoTaoTin" userId="6d21468e-647c-4f84-8156-117b4a782e40" providerId="ADAL" clId="{E76B6278-B5FF-401C-BDBE-3961CCF470E8}" dt="2023-11-02T07:15:05.854" v="4811" actId="1076"/>
          <ac:grpSpMkLst>
            <pc:docMk/>
            <pc:sldMk cId="739752403" sldId="330"/>
            <ac:grpSpMk id="2" creationId="{21AC1451-DA15-3C9B-3F34-21964D7A8A35}"/>
          </ac:grpSpMkLst>
        </pc:grpChg>
        <pc:grpChg chg="mod">
          <ac:chgData name="DaoTaoTin" userId="6d21468e-647c-4f84-8156-117b4a782e40" providerId="ADAL" clId="{E76B6278-B5FF-401C-BDBE-3961CCF470E8}" dt="2023-11-02T07:13:08.831" v="4778"/>
          <ac:grpSpMkLst>
            <pc:docMk/>
            <pc:sldMk cId="739752403" sldId="330"/>
            <ac:grpSpMk id="3" creationId="{52968410-D43E-026F-E159-B648EA46208A}"/>
          </ac:grpSpMkLst>
        </pc:grpChg>
        <pc:grpChg chg="add del">
          <ac:chgData name="DaoTaoTin" userId="6d21468e-647c-4f84-8156-117b4a782e40" providerId="ADAL" clId="{E76B6278-B5FF-401C-BDBE-3961CCF470E8}" dt="2023-11-02T07:14:54.479" v="4803" actId="478"/>
          <ac:grpSpMkLst>
            <pc:docMk/>
            <pc:sldMk cId="739752403" sldId="330"/>
            <ac:grpSpMk id="20" creationId="{00000000-0000-0000-0000-000000000000}"/>
          </ac:grpSpMkLst>
        </pc:grpChg>
      </pc:sldChg>
      <pc:sldChg chg="addSp delSp modSp mod delAnim">
        <pc:chgData name="DaoTaoTin" userId="6d21468e-647c-4f84-8156-117b4a782e40" providerId="ADAL" clId="{E76B6278-B5FF-401C-BDBE-3961CCF470E8}" dt="2023-11-02T04:44:27.357" v="1105" actId="20577"/>
        <pc:sldMkLst>
          <pc:docMk/>
          <pc:sldMk cId="2196445950" sldId="331"/>
        </pc:sldMkLst>
        <pc:spChg chg="del mod">
          <ac:chgData name="DaoTaoTin" userId="6d21468e-647c-4f84-8156-117b4a782e40" providerId="ADAL" clId="{E76B6278-B5FF-401C-BDBE-3961CCF470E8}" dt="2023-11-02T04:38:56.989" v="953" actId="478"/>
          <ac:spMkLst>
            <pc:docMk/>
            <pc:sldMk cId="2196445950" sldId="331"/>
            <ac:spMk id="2" creationId="{81DFFA79-5039-D470-B71A-A6B6FBE3601E}"/>
          </ac:spMkLst>
        </pc:spChg>
        <pc:spChg chg="mod">
          <ac:chgData name="DaoTaoTin" userId="6d21468e-647c-4f84-8156-117b4a782e40" providerId="ADAL" clId="{E76B6278-B5FF-401C-BDBE-3961CCF470E8}" dt="2023-11-02T04:41:19.691" v="1018" actId="20577"/>
          <ac:spMkLst>
            <pc:docMk/>
            <pc:sldMk cId="2196445950" sldId="331"/>
            <ac:spMk id="3" creationId="{B9591335-D68B-9E73-C243-A2663592C9F6}"/>
          </ac:spMkLst>
        </pc:spChg>
        <pc:spChg chg="mod">
          <ac:chgData name="DaoTaoTin" userId="6d21468e-647c-4f84-8156-117b4a782e40" providerId="ADAL" clId="{E76B6278-B5FF-401C-BDBE-3961CCF470E8}" dt="2023-11-02T04:42:04.341" v="1020" actId="207"/>
          <ac:spMkLst>
            <pc:docMk/>
            <pc:sldMk cId="2196445950" sldId="331"/>
            <ac:spMk id="10" creationId="{52E858FD-AA58-8146-1D81-03198A5F35A6}"/>
          </ac:spMkLst>
        </pc:spChg>
        <pc:spChg chg="mod">
          <ac:chgData name="DaoTaoTin" userId="6d21468e-647c-4f84-8156-117b4a782e40" providerId="ADAL" clId="{E76B6278-B5FF-401C-BDBE-3961CCF470E8}" dt="2023-11-02T04:42:04.341" v="1020" actId="207"/>
          <ac:spMkLst>
            <pc:docMk/>
            <pc:sldMk cId="2196445950" sldId="331"/>
            <ac:spMk id="11" creationId="{CA001738-7F86-A4DA-A024-1BFFEAD746A5}"/>
          </ac:spMkLst>
        </pc:spChg>
        <pc:spChg chg="mod">
          <ac:chgData name="DaoTaoTin" userId="6d21468e-647c-4f84-8156-117b4a782e40" providerId="ADAL" clId="{E76B6278-B5FF-401C-BDBE-3961CCF470E8}" dt="2023-11-02T04:43:03.408" v="1030" actId="20577"/>
          <ac:spMkLst>
            <pc:docMk/>
            <pc:sldMk cId="2196445950" sldId="331"/>
            <ac:spMk id="12" creationId="{69173353-25E8-3342-60BE-D1EB38F7C67B}"/>
          </ac:spMkLst>
        </pc:spChg>
        <pc:spChg chg="mod">
          <ac:chgData name="DaoTaoTin" userId="6d21468e-647c-4f84-8156-117b4a782e40" providerId="ADAL" clId="{E76B6278-B5FF-401C-BDBE-3961CCF470E8}" dt="2023-11-02T04:42:04.341" v="1020" actId="207"/>
          <ac:spMkLst>
            <pc:docMk/>
            <pc:sldMk cId="2196445950" sldId="331"/>
            <ac:spMk id="14" creationId="{EC24F2D0-1F81-1C53-6615-90D31515FE7D}"/>
          </ac:spMkLst>
        </pc:spChg>
        <pc:spChg chg="mod">
          <ac:chgData name="DaoTaoTin" userId="6d21468e-647c-4f84-8156-117b4a782e40" providerId="ADAL" clId="{E76B6278-B5FF-401C-BDBE-3961CCF470E8}" dt="2023-11-02T04:42:04.341" v="1020" actId="207"/>
          <ac:spMkLst>
            <pc:docMk/>
            <pc:sldMk cId="2196445950" sldId="331"/>
            <ac:spMk id="42" creationId="{4C200F91-97BE-0D6F-9CDC-B5E507F99ED2}"/>
          </ac:spMkLst>
        </pc:spChg>
        <pc:spChg chg="mod">
          <ac:chgData name="DaoTaoTin" userId="6d21468e-647c-4f84-8156-117b4a782e40" providerId="ADAL" clId="{E76B6278-B5FF-401C-BDBE-3961CCF470E8}" dt="2023-11-02T04:42:04.341" v="1020" actId="207"/>
          <ac:spMkLst>
            <pc:docMk/>
            <pc:sldMk cId="2196445950" sldId="331"/>
            <ac:spMk id="50" creationId="{C5BD5B0D-759D-8A56-1A6B-A2AB4B4755CA}"/>
          </ac:spMkLst>
        </pc:spChg>
        <pc:spChg chg="mod">
          <ac:chgData name="DaoTaoTin" userId="6d21468e-647c-4f84-8156-117b4a782e40" providerId="ADAL" clId="{E76B6278-B5FF-401C-BDBE-3961CCF470E8}" dt="2023-11-02T04:44:27.357" v="1105" actId="20577"/>
          <ac:spMkLst>
            <pc:docMk/>
            <pc:sldMk cId="2196445950" sldId="331"/>
            <ac:spMk id="51" creationId="{59880E4A-FC05-3AD0-08A7-1D4F13B1E496}"/>
          </ac:spMkLst>
        </pc:spChg>
        <pc:grpChg chg="mod">
          <ac:chgData name="DaoTaoTin" userId="6d21468e-647c-4f84-8156-117b4a782e40" providerId="ADAL" clId="{E76B6278-B5FF-401C-BDBE-3961CCF470E8}" dt="2023-11-02T04:42:04.341" v="1020" actId="207"/>
          <ac:grpSpMkLst>
            <pc:docMk/>
            <pc:sldMk cId="2196445950" sldId="331"/>
            <ac:grpSpMk id="4" creationId="{1A8AA715-1E48-0F07-4150-00A94019E801}"/>
          </ac:grpSpMkLst>
        </pc:grpChg>
        <pc:grpChg chg="mod">
          <ac:chgData name="DaoTaoTin" userId="6d21468e-647c-4f84-8156-117b4a782e40" providerId="ADAL" clId="{E76B6278-B5FF-401C-BDBE-3961CCF470E8}" dt="2023-11-02T04:42:04.341" v="1020" actId="207"/>
          <ac:grpSpMkLst>
            <pc:docMk/>
            <pc:sldMk cId="2196445950" sldId="331"/>
            <ac:grpSpMk id="15" creationId="{855A182B-0E2D-6FC3-2F57-6FA741E6AE54}"/>
          </ac:grpSpMkLst>
        </pc:grpChg>
        <pc:grpChg chg="mod">
          <ac:chgData name="DaoTaoTin" userId="6d21468e-647c-4f84-8156-117b4a782e40" providerId="ADAL" clId="{E76B6278-B5FF-401C-BDBE-3961CCF470E8}" dt="2023-11-02T04:42:04.341" v="1020" actId="207"/>
          <ac:grpSpMkLst>
            <pc:docMk/>
            <pc:sldMk cId="2196445950" sldId="331"/>
            <ac:grpSpMk id="43" creationId="{96A219C1-BC17-42A9-177C-FAC30CAB6E72}"/>
          </ac:grpSpMkLst>
        </pc:grpChg>
        <pc:picChg chg="add del">
          <ac:chgData name="DaoTaoTin" userId="6d21468e-647c-4f84-8156-117b4a782e40" providerId="ADAL" clId="{E76B6278-B5FF-401C-BDBE-3961CCF470E8}" dt="2023-11-02T04:41:40.008" v="1019" actId="478"/>
          <ac:picMkLst>
            <pc:docMk/>
            <pc:sldMk cId="2196445950" sldId="331"/>
            <ac:picMk id="9" creationId="{6F1EBA25-2C20-0D4A-1C22-04F58BD706B0}"/>
          </ac:picMkLst>
        </pc:picChg>
        <pc:picChg chg="mod">
          <ac:chgData name="DaoTaoTin" userId="6d21468e-647c-4f84-8156-117b4a782e40" providerId="ADAL" clId="{E76B6278-B5FF-401C-BDBE-3961CCF470E8}" dt="2023-11-02T04:42:04.341" v="1020" actId="207"/>
          <ac:picMkLst>
            <pc:docMk/>
            <pc:sldMk cId="2196445950" sldId="331"/>
            <ac:picMk id="56" creationId="{D06A8A9C-E098-CA8A-10B7-9B75B4521231}"/>
          </ac:picMkLst>
        </pc:picChg>
        <pc:cxnChg chg="mod">
          <ac:chgData name="DaoTaoTin" userId="6d21468e-647c-4f84-8156-117b4a782e40" providerId="ADAL" clId="{E76B6278-B5FF-401C-BDBE-3961CCF470E8}" dt="2023-11-02T04:42:04.341" v="1020" actId="207"/>
          <ac:cxnSpMkLst>
            <pc:docMk/>
            <pc:sldMk cId="2196445950" sldId="331"/>
            <ac:cxnSpMk id="13" creationId="{9DF1EC3A-E82D-29E5-BB8D-C8F483202373}"/>
          </ac:cxnSpMkLst>
        </pc:cxnChg>
        <pc:cxnChg chg="mod">
          <ac:chgData name="DaoTaoTin" userId="6d21468e-647c-4f84-8156-117b4a782e40" providerId="ADAL" clId="{E76B6278-B5FF-401C-BDBE-3961CCF470E8}" dt="2023-11-02T04:42:04.341" v="1020" actId="207"/>
          <ac:cxnSpMkLst>
            <pc:docMk/>
            <pc:sldMk cId="2196445950" sldId="331"/>
            <ac:cxnSpMk id="49" creationId="{F61B3961-9DB7-AA0E-4F97-483D31C83C0C}"/>
          </ac:cxnSpMkLst>
        </pc:cxnChg>
        <pc:cxnChg chg="mod">
          <ac:chgData name="DaoTaoTin" userId="6d21468e-647c-4f84-8156-117b4a782e40" providerId="ADAL" clId="{E76B6278-B5FF-401C-BDBE-3961CCF470E8}" dt="2023-11-02T04:42:04.341" v="1020" actId="207"/>
          <ac:cxnSpMkLst>
            <pc:docMk/>
            <pc:sldMk cId="2196445950" sldId="331"/>
            <ac:cxnSpMk id="55" creationId="{92463EF5-C229-BF26-3490-53A350F09BF2}"/>
          </ac:cxnSpMkLst>
        </pc:cxnChg>
      </pc:sldChg>
      <pc:sldChg chg="modSp mod">
        <pc:chgData name="DaoTaoTin" userId="6d21468e-647c-4f84-8156-117b4a782e40" providerId="ADAL" clId="{E76B6278-B5FF-401C-BDBE-3961CCF470E8}" dt="2023-11-02T05:49:20.905" v="2020" actId="20577"/>
        <pc:sldMkLst>
          <pc:docMk/>
          <pc:sldMk cId="1837723083" sldId="332"/>
        </pc:sldMkLst>
        <pc:spChg chg="mod">
          <ac:chgData name="DaoTaoTin" userId="6d21468e-647c-4f84-8156-117b4a782e40" providerId="ADAL" clId="{E76B6278-B5FF-401C-BDBE-3961CCF470E8}" dt="2023-11-02T04:45:57.475" v="1108" actId="255"/>
          <ac:spMkLst>
            <pc:docMk/>
            <pc:sldMk cId="1837723083" sldId="332"/>
            <ac:spMk id="2" creationId="{74C006F6-3A24-1CC6-4EBD-7886381A5705}"/>
          </ac:spMkLst>
        </pc:spChg>
        <pc:spChg chg="mod">
          <ac:chgData name="DaoTaoTin" userId="6d21468e-647c-4f84-8156-117b4a782e40" providerId="ADAL" clId="{E76B6278-B5FF-401C-BDBE-3961CCF470E8}" dt="2023-11-02T04:45:40.325" v="1106" actId="207"/>
          <ac:spMkLst>
            <pc:docMk/>
            <pc:sldMk cId="1837723083" sldId="332"/>
            <ac:spMk id="3" creationId="{CD5A7E25-F4E2-4994-E6E8-5DFD7E70FE86}"/>
          </ac:spMkLst>
        </pc:spChg>
        <pc:spChg chg="mod">
          <ac:chgData name="DaoTaoTin" userId="6d21468e-647c-4f84-8156-117b4a782e40" providerId="ADAL" clId="{E76B6278-B5FF-401C-BDBE-3961CCF470E8}" dt="2023-11-02T04:46:27.692" v="1109" actId="207"/>
          <ac:spMkLst>
            <pc:docMk/>
            <pc:sldMk cId="1837723083" sldId="332"/>
            <ac:spMk id="5" creationId="{AC92B5F5-2592-EC58-6B40-2A9AC67AF8A1}"/>
          </ac:spMkLst>
        </pc:spChg>
        <pc:spChg chg="mod">
          <ac:chgData name="DaoTaoTin" userId="6d21468e-647c-4f84-8156-117b4a782e40" providerId="ADAL" clId="{E76B6278-B5FF-401C-BDBE-3961CCF470E8}" dt="2023-11-02T05:22:44.598" v="1458" actId="113"/>
          <ac:spMkLst>
            <pc:docMk/>
            <pc:sldMk cId="1837723083" sldId="332"/>
            <ac:spMk id="6" creationId="{07D1EE55-5035-A1F2-A234-EC4AAC175D22}"/>
          </ac:spMkLst>
        </pc:spChg>
        <pc:spChg chg="mod">
          <ac:chgData name="DaoTaoTin" userId="6d21468e-647c-4f84-8156-117b4a782e40" providerId="ADAL" clId="{E76B6278-B5FF-401C-BDBE-3961CCF470E8}" dt="2023-11-02T04:46:27.692" v="1109" actId="207"/>
          <ac:spMkLst>
            <pc:docMk/>
            <pc:sldMk cId="1837723083" sldId="332"/>
            <ac:spMk id="8" creationId="{C8F22187-F739-E447-3E3C-C83F88DE285B}"/>
          </ac:spMkLst>
        </pc:spChg>
        <pc:spChg chg="mod">
          <ac:chgData name="DaoTaoTin" userId="6d21468e-647c-4f84-8156-117b4a782e40" providerId="ADAL" clId="{E76B6278-B5FF-401C-BDBE-3961CCF470E8}" dt="2023-11-02T04:56:50.992" v="1131"/>
          <ac:spMkLst>
            <pc:docMk/>
            <pc:sldMk cId="1837723083" sldId="332"/>
            <ac:spMk id="9" creationId="{DB03636D-85AC-4AE4-23CA-193B46E72E97}"/>
          </ac:spMkLst>
        </pc:spChg>
        <pc:spChg chg="mod">
          <ac:chgData name="DaoTaoTin" userId="6d21468e-647c-4f84-8156-117b4a782e40" providerId="ADAL" clId="{E76B6278-B5FF-401C-BDBE-3961CCF470E8}" dt="2023-11-02T04:46:27.692" v="1109" actId="207"/>
          <ac:spMkLst>
            <pc:docMk/>
            <pc:sldMk cId="1837723083" sldId="332"/>
            <ac:spMk id="11" creationId="{9C1AC2A5-0A06-E436-C64A-B6132DEAEF06}"/>
          </ac:spMkLst>
        </pc:spChg>
        <pc:spChg chg="mod">
          <ac:chgData name="DaoTaoTin" userId="6d21468e-647c-4f84-8156-117b4a782e40" providerId="ADAL" clId="{E76B6278-B5FF-401C-BDBE-3961CCF470E8}" dt="2023-11-02T04:46:27.692" v="1109" actId="207"/>
          <ac:spMkLst>
            <pc:docMk/>
            <pc:sldMk cId="1837723083" sldId="332"/>
            <ac:spMk id="12" creationId="{1F5CFB28-3FF1-AB27-FDF9-DCBB54D885A9}"/>
          </ac:spMkLst>
        </pc:spChg>
        <pc:spChg chg="mod">
          <ac:chgData name="DaoTaoTin" userId="6d21468e-647c-4f84-8156-117b4a782e40" providerId="ADAL" clId="{E76B6278-B5FF-401C-BDBE-3961CCF470E8}" dt="2023-11-02T05:49:20.905" v="2020" actId="20577"/>
          <ac:spMkLst>
            <pc:docMk/>
            <pc:sldMk cId="1837723083" sldId="332"/>
            <ac:spMk id="14" creationId="{533523D4-DEA5-4A14-A73E-FFC733DB3AB2}"/>
          </ac:spMkLst>
        </pc:spChg>
        <pc:spChg chg="mod">
          <ac:chgData name="DaoTaoTin" userId="6d21468e-647c-4f84-8156-117b4a782e40" providerId="ADAL" clId="{E76B6278-B5FF-401C-BDBE-3961CCF470E8}" dt="2023-11-02T04:46:27.692" v="1109" actId="207"/>
          <ac:spMkLst>
            <pc:docMk/>
            <pc:sldMk cId="1837723083" sldId="332"/>
            <ac:spMk id="15" creationId="{06840DA9-7C9D-2994-FBAD-B1F721527729}"/>
          </ac:spMkLst>
        </pc:spChg>
      </pc:sldChg>
      <pc:sldChg chg="addSp delSp modSp mod addAnim delAnim modAnim modNotesTx">
        <pc:chgData name="DaoTaoTin" userId="6d21468e-647c-4f84-8156-117b4a782e40" providerId="ADAL" clId="{E76B6278-B5FF-401C-BDBE-3961CCF470E8}" dt="2023-11-08T08:13:06.612" v="15001" actId="207"/>
        <pc:sldMkLst>
          <pc:docMk/>
          <pc:sldMk cId="2862298560" sldId="342"/>
        </pc:sldMkLst>
        <pc:spChg chg="mod">
          <ac:chgData name="DaoTaoTin" userId="6d21468e-647c-4f84-8156-117b4a782e40" providerId="ADAL" clId="{E76B6278-B5FF-401C-BDBE-3961CCF470E8}" dt="2023-11-02T08:18:11.326" v="8552" actId="2711"/>
          <ac:spMkLst>
            <pc:docMk/>
            <pc:sldMk cId="2862298560" sldId="342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13:06.612" v="15001" actId="207"/>
          <ac:spMkLst>
            <pc:docMk/>
            <pc:sldMk cId="2862298560" sldId="342"/>
            <ac:spMk id="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42:53.517" v="8701" actId="478"/>
          <ac:spMkLst>
            <pc:docMk/>
            <pc:sldMk cId="2862298560" sldId="342"/>
            <ac:spMk id="8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11.853" v="8652" actId="478"/>
          <ac:spMkLst>
            <pc:docMk/>
            <pc:sldMk cId="2862298560" sldId="342"/>
            <ac:spMk id="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20.595" v="8656" actId="478"/>
          <ac:spMkLst>
            <pc:docMk/>
            <pc:sldMk cId="2862298560" sldId="342"/>
            <ac:spMk id="10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14.769" v="8654" actId="478"/>
          <ac:spMkLst>
            <pc:docMk/>
            <pc:sldMk cId="2862298560" sldId="342"/>
            <ac:spMk id="1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05.301" v="8648" actId="478"/>
          <ac:spMkLst>
            <pc:docMk/>
            <pc:sldMk cId="2862298560" sldId="342"/>
            <ac:spMk id="12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8:42:56.818" v="8705" actId="478"/>
          <ac:spMkLst>
            <pc:docMk/>
            <pc:sldMk cId="2862298560" sldId="342"/>
            <ac:spMk id="1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42:54.272" v="8702" actId="478"/>
          <ac:spMkLst>
            <pc:docMk/>
            <pc:sldMk cId="2862298560" sldId="342"/>
            <ac:spMk id="14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13.407" v="8653" actId="478"/>
          <ac:spMkLst>
            <pc:docMk/>
            <pc:sldMk cId="2862298560" sldId="342"/>
            <ac:spMk id="15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8:59.111" v="8644" actId="478"/>
          <ac:spMkLst>
            <pc:docMk/>
            <pc:sldMk cId="2862298560" sldId="342"/>
            <ac:spMk id="16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8:42:59.537" v="8707" actId="478"/>
          <ac:spMkLst>
            <pc:docMk/>
            <pc:sldMk cId="2862298560" sldId="342"/>
            <ac:spMk id="17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8:39:22.975" v="8658" actId="478"/>
          <ac:spMkLst>
            <pc:docMk/>
            <pc:sldMk cId="2862298560" sldId="342"/>
            <ac:spMk id="18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8:38:57.982" v="8643" actId="478"/>
          <ac:spMkLst>
            <pc:docMk/>
            <pc:sldMk cId="2862298560" sldId="342"/>
            <ac:spMk id="1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09.134" v="8650" actId="478"/>
          <ac:spMkLst>
            <pc:docMk/>
            <pc:sldMk cId="2862298560" sldId="342"/>
            <ac:spMk id="2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8:52:47.622" v="9468" actId="1037"/>
          <ac:spMkLst>
            <pc:docMk/>
            <pc:sldMk cId="2862298560" sldId="342"/>
            <ac:spMk id="21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8:42:55.922" v="8704" actId="478"/>
          <ac:spMkLst>
            <pc:docMk/>
            <pc:sldMk cId="2862298560" sldId="342"/>
            <ac:spMk id="2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11.224" v="8651" actId="478"/>
          <ac:spMkLst>
            <pc:docMk/>
            <pc:sldMk cId="2862298560" sldId="342"/>
            <ac:spMk id="24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2T08:54:07.976" v="9490" actId="164"/>
          <ac:spMkLst>
            <pc:docMk/>
            <pc:sldMk cId="2862298560" sldId="342"/>
            <ac:spMk id="26" creationId="{ED7CEDA4-E11C-BA32-81CA-2FD06CD4A54D}"/>
          </ac:spMkLst>
        </pc:spChg>
        <pc:spChg chg="del">
          <ac:chgData name="DaoTaoTin" userId="6d21468e-647c-4f84-8156-117b4a782e40" providerId="ADAL" clId="{E76B6278-B5FF-401C-BDBE-3961CCF470E8}" dt="2023-11-02T08:39:22.112" v="8657" actId="478"/>
          <ac:spMkLst>
            <pc:docMk/>
            <pc:sldMk cId="2862298560" sldId="342"/>
            <ac:spMk id="30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17.191" v="8655" actId="478"/>
          <ac:spMkLst>
            <pc:docMk/>
            <pc:sldMk cId="2862298560" sldId="342"/>
            <ac:spMk id="3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24.626" v="8660" actId="478"/>
          <ac:spMkLst>
            <pc:docMk/>
            <pc:sldMk cId="2862298560" sldId="342"/>
            <ac:spMk id="32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2T08:54:07.976" v="9490" actId="164"/>
          <ac:spMkLst>
            <pc:docMk/>
            <pc:sldMk cId="2862298560" sldId="342"/>
            <ac:spMk id="40" creationId="{75B149F4-1C9A-F945-E3A1-733A5F3975A4}"/>
          </ac:spMkLst>
        </pc:spChg>
        <pc:spChg chg="del mod">
          <ac:chgData name="DaoTaoTin" userId="6d21468e-647c-4f84-8156-117b4a782e40" providerId="ADAL" clId="{E76B6278-B5FF-401C-BDBE-3961CCF470E8}" dt="2023-11-02T08:42:57.797" v="8706" actId="478"/>
          <ac:spMkLst>
            <pc:docMk/>
            <pc:sldMk cId="2862298560" sldId="342"/>
            <ac:spMk id="4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04.404" v="8647" actId="478"/>
          <ac:spMkLst>
            <pc:docMk/>
            <pc:sldMk cId="2862298560" sldId="342"/>
            <ac:spMk id="42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2T08:55:10.536" v="9503" actId="121"/>
          <ac:spMkLst>
            <pc:docMk/>
            <pc:sldMk cId="2862298560" sldId="342"/>
            <ac:spMk id="43" creationId="{BA924B8D-AA50-6FF7-7BF5-76275C7B5AE8}"/>
          </ac:spMkLst>
        </pc:spChg>
        <pc:spChg chg="add mod">
          <ac:chgData name="DaoTaoTin" userId="6d21468e-647c-4f84-8156-117b4a782e40" providerId="ADAL" clId="{E76B6278-B5FF-401C-BDBE-3961CCF470E8}" dt="2023-11-02T08:55:14.597" v="9505" actId="121"/>
          <ac:spMkLst>
            <pc:docMk/>
            <pc:sldMk cId="2862298560" sldId="342"/>
            <ac:spMk id="44" creationId="{B4AC065D-AF79-7632-3226-79A2096B81C1}"/>
          </ac:spMkLst>
        </pc:spChg>
        <pc:spChg chg="add mod">
          <ac:chgData name="DaoTaoTin" userId="6d21468e-647c-4f84-8156-117b4a782e40" providerId="ADAL" clId="{E76B6278-B5FF-401C-BDBE-3961CCF470E8}" dt="2023-11-02T08:55:25.598" v="9508"/>
          <ac:spMkLst>
            <pc:docMk/>
            <pc:sldMk cId="2862298560" sldId="342"/>
            <ac:spMk id="45" creationId="{F1906433-EE31-9C00-007A-E7CC63860EB2}"/>
          </ac:spMkLst>
        </pc:spChg>
        <pc:spChg chg="add mod">
          <ac:chgData name="DaoTaoTin" userId="6d21468e-647c-4f84-8156-117b4a782e40" providerId="ADAL" clId="{E76B6278-B5FF-401C-BDBE-3961CCF470E8}" dt="2023-11-02T08:55:31.954" v="9512" actId="120"/>
          <ac:spMkLst>
            <pc:docMk/>
            <pc:sldMk cId="2862298560" sldId="342"/>
            <ac:spMk id="46" creationId="{6E949F71-1FBD-B6FC-E6E5-81388B476D38}"/>
          </ac:spMkLst>
        </pc:spChg>
        <pc:spChg chg="add mod">
          <ac:chgData name="DaoTaoTin" userId="6d21468e-647c-4f84-8156-117b4a782e40" providerId="ADAL" clId="{E76B6278-B5FF-401C-BDBE-3961CCF470E8}" dt="2023-11-02T08:54:24.176" v="9493" actId="164"/>
          <ac:spMkLst>
            <pc:docMk/>
            <pc:sldMk cId="2862298560" sldId="342"/>
            <ac:spMk id="47" creationId="{B48C3B16-D20C-EE12-67E6-737324106945}"/>
          </ac:spMkLst>
        </pc:spChg>
        <pc:spChg chg="add mod">
          <ac:chgData name="DaoTaoTin" userId="6d21468e-647c-4f84-8156-117b4a782e40" providerId="ADAL" clId="{E76B6278-B5FF-401C-BDBE-3961CCF470E8}" dt="2023-11-02T08:54:24.176" v="9493" actId="164"/>
          <ac:spMkLst>
            <pc:docMk/>
            <pc:sldMk cId="2862298560" sldId="342"/>
            <ac:spMk id="48" creationId="{28A47738-1A36-8E11-3F23-21758295F33E}"/>
          </ac:spMkLst>
        </pc:spChg>
        <pc:spChg chg="add mod">
          <ac:chgData name="DaoTaoTin" userId="6d21468e-647c-4f84-8156-117b4a782e40" providerId="ADAL" clId="{E76B6278-B5FF-401C-BDBE-3961CCF470E8}" dt="2023-11-02T08:54:55.501" v="9498"/>
          <ac:spMkLst>
            <pc:docMk/>
            <pc:sldMk cId="2862298560" sldId="342"/>
            <ac:spMk id="53" creationId="{72E5CF50-4E80-3DC2-0B1E-E1CD69DF22CC}"/>
          </ac:spMkLst>
        </pc:spChg>
        <pc:spChg chg="del">
          <ac:chgData name="DaoTaoTin" userId="6d21468e-647c-4f84-8156-117b4a782e40" providerId="ADAL" clId="{E76B6278-B5FF-401C-BDBE-3961CCF470E8}" dt="2023-11-02T08:39:00.188" v="8645" actId="478"/>
          <ac:spMkLst>
            <pc:docMk/>
            <pc:sldMk cId="2862298560" sldId="342"/>
            <ac:spMk id="54" creationId="{00000000-0000-0000-0000-000000000000}"/>
          </ac:spMkLst>
        </pc:spChg>
        <pc:spChg chg="add del mod">
          <ac:chgData name="DaoTaoTin" userId="6d21468e-647c-4f84-8156-117b4a782e40" providerId="ADAL" clId="{E76B6278-B5FF-401C-BDBE-3961CCF470E8}" dt="2023-11-02T08:43:00.049" v="8708" actId="478"/>
          <ac:spMkLst>
            <pc:docMk/>
            <pc:sldMk cId="2862298560" sldId="342"/>
            <ac:spMk id="55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2T08:54:55.501" v="9498"/>
          <ac:spMkLst>
            <pc:docMk/>
            <pc:sldMk cId="2862298560" sldId="342"/>
            <ac:spMk id="56" creationId="{E45917EA-B3CF-E7DF-4C84-8BA9D315285B}"/>
          </ac:spMkLst>
        </pc:spChg>
        <pc:spChg chg="add mod">
          <ac:chgData name="DaoTaoTin" userId="6d21468e-647c-4f84-8156-117b4a782e40" providerId="ADAL" clId="{E76B6278-B5FF-401C-BDBE-3961CCF470E8}" dt="2023-11-02T09:01:30.405" v="9925" actId="207"/>
          <ac:spMkLst>
            <pc:docMk/>
            <pc:sldMk cId="2862298560" sldId="342"/>
            <ac:spMk id="57" creationId="{83095C3D-1B4D-6C90-08A7-C9398DDC46D1}"/>
          </ac:spMkLst>
        </pc:spChg>
        <pc:spChg chg="del">
          <ac:chgData name="DaoTaoTin" userId="6d21468e-647c-4f84-8156-117b4a782e40" providerId="ADAL" clId="{E76B6278-B5FF-401C-BDBE-3961CCF470E8}" dt="2023-11-02T08:38:55.200" v="8641" actId="478"/>
          <ac:spMkLst>
            <pc:docMk/>
            <pc:sldMk cId="2862298560" sldId="342"/>
            <ac:spMk id="71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8:52:49.874" v="9469" actId="478"/>
          <ac:spMkLst>
            <pc:docMk/>
            <pc:sldMk cId="2862298560" sldId="342"/>
            <ac:spMk id="75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42:54.790" v="8703" actId="478"/>
          <ac:spMkLst>
            <pc:docMk/>
            <pc:sldMk cId="2862298560" sldId="342"/>
            <ac:spMk id="11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00.961" v="8646" actId="478"/>
          <ac:spMkLst>
            <pc:docMk/>
            <pc:sldMk cId="2862298560" sldId="342"/>
            <ac:spMk id="114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08.121" v="8649" actId="478"/>
          <ac:spMkLst>
            <pc:docMk/>
            <pc:sldMk cId="2862298560" sldId="342"/>
            <ac:spMk id="117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27.273" v="8661" actId="478"/>
          <ac:spMkLst>
            <pc:docMk/>
            <pc:sldMk cId="2862298560" sldId="342"/>
            <ac:spMk id="151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8:52:47.622" v="9468" actId="1037"/>
          <ac:spMkLst>
            <pc:docMk/>
            <pc:sldMk cId="2862298560" sldId="342"/>
            <ac:spMk id="156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57.734" v="8667" actId="478"/>
          <ac:spMkLst>
            <pc:docMk/>
            <pc:sldMk cId="2862298560" sldId="342"/>
            <ac:spMk id="162" creationId="{00000000-0000-0000-0000-000000000000}"/>
          </ac:spMkLst>
        </pc:spChg>
        <pc:grpChg chg="add mod">
          <ac:chgData name="DaoTaoTin" userId="6d21468e-647c-4f84-8156-117b4a782e40" providerId="ADAL" clId="{E76B6278-B5FF-401C-BDBE-3961CCF470E8}" dt="2023-11-02T08:54:07.976" v="9490" actId="164"/>
          <ac:grpSpMkLst>
            <pc:docMk/>
            <pc:sldMk cId="2862298560" sldId="342"/>
            <ac:grpSpMk id="49" creationId="{87D1F11B-04EE-EF8A-250A-8B020F87C88F}"/>
          </ac:grpSpMkLst>
        </pc:grpChg>
        <pc:grpChg chg="add mod">
          <ac:chgData name="DaoTaoTin" userId="6d21468e-647c-4f84-8156-117b4a782e40" providerId="ADAL" clId="{E76B6278-B5FF-401C-BDBE-3961CCF470E8}" dt="2023-11-02T08:54:55.501" v="9498"/>
          <ac:grpSpMkLst>
            <pc:docMk/>
            <pc:sldMk cId="2862298560" sldId="342"/>
            <ac:grpSpMk id="50" creationId="{74DF2779-A849-A4D8-D1E5-3E9C0CDF68E1}"/>
          </ac:grpSpMkLst>
        </pc:grpChg>
        <pc:grpChg chg="add mod">
          <ac:chgData name="DaoTaoTin" userId="6d21468e-647c-4f84-8156-117b4a782e40" providerId="ADAL" clId="{E76B6278-B5FF-401C-BDBE-3961CCF470E8}" dt="2023-11-02T08:55:25.598" v="9508"/>
          <ac:grpSpMkLst>
            <pc:docMk/>
            <pc:sldMk cId="2862298560" sldId="342"/>
            <ac:grpSpMk id="51" creationId="{3B7858B2-5A87-2874-C549-4DE5CDFFF0DE}"/>
          </ac:grpSpMkLst>
        </pc:grpChg>
        <pc:grpChg chg="add mod">
          <ac:chgData name="DaoTaoTin" userId="6d21468e-647c-4f84-8156-117b4a782e40" providerId="ADAL" clId="{E76B6278-B5FF-401C-BDBE-3961CCF470E8}" dt="2023-11-02T08:54:24.176" v="9493" actId="164"/>
          <ac:grpSpMkLst>
            <pc:docMk/>
            <pc:sldMk cId="2862298560" sldId="342"/>
            <ac:grpSpMk id="52" creationId="{41661DF0-4F63-6625-0A46-2DC3CE1C785C}"/>
          </ac:grpSpMkLst>
        </pc:grpChg>
        <pc:grpChg chg="del mod">
          <ac:chgData name="DaoTaoTin" userId="6d21468e-647c-4f84-8156-117b4a782e40" providerId="ADAL" clId="{E76B6278-B5FF-401C-BDBE-3961CCF470E8}" dt="2023-11-02T08:36:58.473" v="8579" actId="478"/>
          <ac:grpSpMkLst>
            <pc:docMk/>
            <pc:sldMk cId="2862298560" sldId="342"/>
            <ac:grpSpMk id="67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8:39:52.079" v="8665" actId="478"/>
          <ac:grpSpMkLst>
            <pc:docMk/>
            <pc:sldMk cId="2862298560" sldId="342"/>
            <ac:grpSpMk id="168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8:38:52.923" v="8640" actId="478"/>
          <ac:grpSpMkLst>
            <pc:docMk/>
            <pc:sldMk cId="2862298560" sldId="342"/>
            <ac:grpSpMk id="169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8:40:13.249" v="8672" actId="478"/>
          <ac:grpSpMkLst>
            <pc:docMk/>
            <pc:sldMk cId="2862298560" sldId="342"/>
            <ac:grpSpMk id="170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2T08:52:47.622" v="9468" actId="1037"/>
          <ac:grpSpMkLst>
            <pc:docMk/>
            <pc:sldMk cId="2862298560" sldId="342"/>
            <ac:grpSpMk id="172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8:39:23.980" v="8659" actId="478"/>
          <ac:grpSpMkLst>
            <pc:docMk/>
            <pc:sldMk cId="2862298560" sldId="342"/>
            <ac:grpSpMk id="173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8:39:55.716" v="8666" actId="478"/>
          <ac:grpSpMkLst>
            <pc:docMk/>
            <pc:sldMk cId="2862298560" sldId="342"/>
            <ac:grpSpMk id="175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2T08:52:47.622" v="9468" actId="1037"/>
          <ac:grpSpMkLst>
            <pc:docMk/>
            <pc:sldMk cId="2862298560" sldId="342"/>
            <ac:grpSpMk id="176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2T08:52:47.622" v="9468" actId="1037"/>
          <ac:grpSpMkLst>
            <pc:docMk/>
            <pc:sldMk cId="2862298560" sldId="342"/>
            <ac:grpSpMk id="177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8:40:37.364" v="8673" actId="478"/>
          <ac:grpSpMkLst>
            <pc:docMk/>
            <pc:sldMk cId="2862298560" sldId="342"/>
            <ac:grpSpMk id="184" creationId="{00000000-0000-0000-0000-000000000000}"/>
          </ac:grpSpMkLst>
        </pc:grpChg>
        <pc:picChg chg="add del mod">
          <ac:chgData name="DaoTaoTin" userId="6d21468e-647c-4f84-8156-117b4a782e40" providerId="ADAL" clId="{E76B6278-B5FF-401C-BDBE-3961CCF470E8}" dt="2023-11-02T08:35:24.796" v="8563" actId="478"/>
          <ac:picMkLst>
            <pc:docMk/>
            <pc:sldMk cId="2862298560" sldId="342"/>
            <ac:picMk id="5" creationId="{AD2E5049-6A06-E68B-2B9A-F0DE9420E2F8}"/>
          </ac:picMkLst>
        </pc:picChg>
        <pc:picChg chg="add del mod">
          <ac:chgData name="DaoTaoTin" userId="6d21468e-647c-4f84-8156-117b4a782e40" providerId="ADAL" clId="{E76B6278-B5FF-401C-BDBE-3961CCF470E8}" dt="2023-11-02T08:36:15.234" v="8565" actId="931"/>
          <ac:picMkLst>
            <pc:docMk/>
            <pc:sldMk cId="2862298560" sldId="342"/>
            <ac:picMk id="7" creationId="{497A7CE3-CF0A-10BC-98DA-1643829CFFA9}"/>
          </ac:picMkLst>
        </pc:picChg>
        <pc:picChg chg="add mod">
          <ac:chgData name="DaoTaoTin" userId="6d21468e-647c-4f84-8156-117b4a782e40" providerId="ADAL" clId="{E76B6278-B5FF-401C-BDBE-3961CCF470E8}" dt="2023-11-02T08:52:47.622" v="9468" actId="1037"/>
          <ac:picMkLst>
            <pc:docMk/>
            <pc:sldMk cId="2862298560" sldId="342"/>
            <ac:picMk id="25" creationId="{741E756C-E283-7776-0B24-8415DC6AA1CD}"/>
          </ac:picMkLst>
        </pc:picChg>
        <pc:cxnChg chg="add mod">
          <ac:chgData name="DaoTaoTin" userId="6d21468e-647c-4f84-8156-117b4a782e40" providerId="ADAL" clId="{E76B6278-B5FF-401C-BDBE-3961CCF470E8}" dt="2023-11-02T08:52:47.622" v="9468" actId="1037"/>
          <ac:cxnSpMkLst>
            <pc:docMk/>
            <pc:sldMk cId="2862298560" sldId="342"/>
            <ac:cxnSpMk id="27" creationId="{6A868128-70E1-B8F9-5B13-D22A731E1D6C}"/>
          </ac:cxnSpMkLst>
        </pc:cxnChg>
        <pc:cxnChg chg="add mod">
          <ac:chgData name="DaoTaoTin" userId="6d21468e-647c-4f84-8156-117b4a782e40" providerId="ADAL" clId="{E76B6278-B5FF-401C-BDBE-3961CCF470E8}" dt="2023-11-02T08:52:47.622" v="9468" actId="1037"/>
          <ac:cxnSpMkLst>
            <pc:docMk/>
            <pc:sldMk cId="2862298560" sldId="342"/>
            <ac:cxnSpMk id="28" creationId="{F5EFA2E8-0965-E819-E0DF-3B8E2D799A67}"/>
          </ac:cxnSpMkLst>
        </pc:cxnChg>
        <pc:cxnChg chg="add del mod">
          <ac:chgData name="DaoTaoTin" userId="6d21468e-647c-4f84-8156-117b4a782e40" providerId="ADAL" clId="{E76B6278-B5FF-401C-BDBE-3961CCF470E8}" dt="2023-11-02T08:43:53.595" v="8723" actId="478"/>
          <ac:cxnSpMkLst>
            <pc:docMk/>
            <pc:sldMk cId="2862298560" sldId="342"/>
            <ac:cxnSpMk id="29" creationId="{AE53377E-6141-484A-C0EF-1FD46FCE20B5}"/>
          </ac:cxnSpMkLst>
        </pc:cxnChg>
        <pc:cxnChg chg="add mod">
          <ac:chgData name="DaoTaoTin" userId="6d21468e-647c-4f84-8156-117b4a782e40" providerId="ADAL" clId="{E76B6278-B5FF-401C-BDBE-3961CCF470E8}" dt="2023-11-02T08:52:47.622" v="9468" actId="1037"/>
          <ac:cxnSpMkLst>
            <pc:docMk/>
            <pc:sldMk cId="2862298560" sldId="342"/>
            <ac:cxnSpMk id="37" creationId="{9A72FF5C-CDBC-0751-372D-ADFC19BE36C8}"/>
          </ac:cxnSpMkLst>
        </pc:cxnChg>
        <pc:cxnChg chg="add mod">
          <ac:chgData name="DaoTaoTin" userId="6d21468e-647c-4f84-8156-117b4a782e40" providerId="ADAL" clId="{E76B6278-B5FF-401C-BDBE-3961CCF470E8}" dt="2023-11-02T08:52:47.622" v="9468" actId="1037"/>
          <ac:cxnSpMkLst>
            <pc:docMk/>
            <pc:sldMk cId="2862298560" sldId="342"/>
            <ac:cxnSpMk id="39" creationId="{A97DDB7E-3281-FB2D-99EC-4BDBA2915172}"/>
          </ac:cxnSpMkLst>
        </pc:cxnChg>
      </pc:sldChg>
      <pc:sldChg chg="modSp del">
        <pc:chgData name="DaoTaoTin" userId="6d21468e-647c-4f84-8156-117b4a782e40" providerId="ADAL" clId="{E76B6278-B5FF-401C-BDBE-3961CCF470E8}" dt="2023-11-02T08:17:12.874" v="8439" actId="47"/>
        <pc:sldMkLst>
          <pc:docMk/>
          <pc:sldMk cId="2393573124" sldId="343"/>
        </pc:sldMkLst>
        <pc:spChg chg="mod">
          <ac:chgData name="DaoTaoTin" userId="6d21468e-647c-4f84-8156-117b4a782e40" providerId="ADAL" clId="{E76B6278-B5FF-401C-BDBE-3961CCF470E8}" dt="2023-11-02T08:15:55.671" v="8438" actId="2711"/>
          <ac:spMkLst>
            <pc:docMk/>
            <pc:sldMk cId="2393573124" sldId="343"/>
            <ac:spMk id="3" creationId="{00000000-0000-0000-0000-000000000000}"/>
          </ac:spMkLst>
        </pc:spChg>
      </pc:sldChg>
      <pc:sldChg chg="modSp add del mod">
        <pc:chgData name="DaoTaoTin" userId="6d21468e-647c-4f84-8156-117b4a782e40" providerId="ADAL" clId="{E76B6278-B5FF-401C-BDBE-3961CCF470E8}" dt="2023-11-02T06:03:39.854" v="2497" actId="47"/>
        <pc:sldMkLst>
          <pc:docMk/>
          <pc:sldMk cId="1846798963" sldId="369"/>
        </pc:sldMkLst>
        <pc:spChg chg="mod">
          <ac:chgData name="DaoTaoTin" userId="6d21468e-647c-4f84-8156-117b4a782e40" providerId="ADAL" clId="{E76B6278-B5FF-401C-BDBE-3961CCF470E8}" dt="2023-11-02T06:01:42.061" v="2397" actId="1076"/>
          <ac:spMkLst>
            <pc:docMk/>
            <pc:sldMk cId="1846798963" sldId="369"/>
            <ac:spMk id="7" creationId="{9E072321-C23B-7E4F-0E8F-BD3A5EB72619}"/>
          </ac:spMkLst>
        </pc:spChg>
        <pc:spChg chg="mod">
          <ac:chgData name="DaoTaoTin" userId="6d21468e-647c-4f84-8156-117b4a782e40" providerId="ADAL" clId="{E76B6278-B5FF-401C-BDBE-3961CCF470E8}" dt="2023-11-02T06:01:42.061" v="2397" actId="1076"/>
          <ac:spMkLst>
            <pc:docMk/>
            <pc:sldMk cId="1846798963" sldId="369"/>
            <ac:spMk id="8" creationId="{986F62FA-ABF8-829D-C741-E7D0241789C0}"/>
          </ac:spMkLst>
        </pc:spChg>
        <pc:spChg chg="mod">
          <ac:chgData name="DaoTaoTin" userId="6d21468e-647c-4f84-8156-117b4a782e40" providerId="ADAL" clId="{E76B6278-B5FF-401C-BDBE-3961CCF470E8}" dt="2023-11-02T06:01:42.061" v="2397" actId="1076"/>
          <ac:spMkLst>
            <pc:docMk/>
            <pc:sldMk cId="1846798963" sldId="369"/>
            <ac:spMk id="19" creationId="{6A9625EB-35B5-857E-79CC-3878EA270919}"/>
          </ac:spMkLst>
        </pc:spChg>
        <pc:spChg chg="mod">
          <ac:chgData name="DaoTaoTin" userId="6d21468e-647c-4f84-8156-117b4a782e40" providerId="ADAL" clId="{E76B6278-B5FF-401C-BDBE-3961CCF470E8}" dt="2023-11-02T06:01:42.061" v="2397" actId="1076"/>
          <ac:spMkLst>
            <pc:docMk/>
            <pc:sldMk cId="1846798963" sldId="369"/>
            <ac:spMk id="22" creationId="{60DCE9BF-BE46-C23E-178F-3B6C0BA11F8E}"/>
          </ac:spMkLst>
        </pc:spChg>
        <pc:picChg chg="mod">
          <ac:chgData name="DaoTaoTin" userId="6d21468e-647c-4f84-8156-117b4a782e40" providerId="ADAL" clId="{E76B6278-B5FF-401C-BDBE-3961CCF470E8}" dt="2023-11-02T06:01:14.820" v="2395" actId="14826"/>
          <ac:picMkLst>
            <pc:docMk/>
            <pc:sldMk cId="1846798963" sldId="369"/>
            <ac:picMk id="5" creationId="{DE2FEBE8-0976-606C-AFAD-AA9EAC9459FB}"/>
          </ac:picMkLst>
        </pc:picChg>
      </pc:sldChg>
      <pc:sldChg chg="addSp delSp modSp add del mod delAnim modAnim">
        <pc:chgData name="DaoTaoTin" userId="6d21468e-647c-4f84-8156-117b4a782e40" providerId="ADAL" clId="{E76B6278-B5FF-401C-BDBE-3961CCF470E8}" dt="2023-11-02T07:42:39.105" v="6635" actId="47"/>
        <pc:sldMkLst>
          <pc:docMk/>
          <pc:sldMk cId="3823551243" sldId="369"/>
        </pc:sldMkLst>
        <pc:spChg chg="mod">
          <ac:chgData name="DaoTaoTin" userId="6d21468e-647c-4f84-8156-117b4a782e40" providerId="ADAL" clId="{E76B6278-B5FF-401C-BDBE-3961CCF470E8}" dt="2023-11-02T07:17:08.073" v="4932" actId="207"/>
          <ac:spMkLst>
            <pc:docMk/>
            <pc:sldMk cId="3823551243" sldId="369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17:03.674" v="4931" actId="207"/>
          <ac:spMkLst>
            <pc:docMk/>
            <pc:sldMk cId="3823551243" sldId="369"/>
            <ac:spMk id="3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2T07:19:23.254" v="4951" actId="1076"/>
          <ac:spMkLst>
            <pc:docMk/>
            <pc:sldMk cId="3823551243" sldId="369"/>
            <ac:spMk id="4" creationId="{4B9FDFDF-462E-F6EE-0C18-98AAFF7526F5}"/>
          </ac:spMkLst>
        </pc:spChg>
        <pc:spChg chg="add mod">
          <ac:chgData name="DaoTaoTin" userId="6d21468e-647c-4f84-8156-117b4a782e40" providerId="ADAL" clId="{E76B6278-B5FF-401C-BDBE-3961CCF470E8}" dt="2023-11-02T07:19:23.254" v="4951" actId="1076"/>
          <ac:spMkLst>
            <pc:docMk/>
            <pc:sldMk cId="3823551243" sldId="369"/>
            <ac:spMk id="5" creationId="{42232556-BD81-301E-E6DE-EEE9CE47BAAE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8" creationId="{0AC506BC-3B58-6AB8-DC6B-D6035CCC6924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9" creationId="{F329A0EA-C2A6-D427-21D8-C402C1DDAA46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0" creationId="{1E4E2F6B-00E8-D5DE-A5B0-AF7CF0062EB4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1" creationId="{3251F5F4-8370-8B0D-1641-8FF8A707CF93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2" creationId="{EE7EC812-489A-F726-E730-0417C0512CD8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3" creationId="{3F1B5170-0138-7BBB-BDB0-A3DEFA14CA7C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4" creationId="{677A1562-06CA-084A-A2D4-014EAE9EB297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5" creationId="{C38EDA21-77C8-A66D-4044-E0A35CA48EE8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6" creationId="{9970BD77-D55B-572A-A81A-99A69710516E}"/>
          </ac:spMkLst>
        </pc:spChg>
        <pc:spChg chg="mod">
          <ac:chgData name="DaoTaoTin" userId="6d21468e-647c-4f84-8156-117b4a782e40" providerId="ADAL" clId="{E76B6278-B5FF-401C-BDBE-3961CCF470E8}" dt="2023-11-02T07:24:37.618" v="5589" actId="1076"/>
          <ac:spMkLst>
            <pc:docMk/>
            <pc:sldMk cId="3823551243" sldId="369"/>
            <ac:spMk id="17" creationId="{55CFE2F2-B606-EACD-4A84-4D429097C606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8" creationId="{AD2B9298-120E-4CD9-75BC-D2ED8F002191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9" creationId="{65A72036-3250-A42C-AC4A-8623360E44D1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0" creationId="{F9B3EC2C-32B3-C1D0-CEAE-9C8A03101364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1" creationId="{0213ADD8-065E-FD0C-861E-7A9F9E732B8A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2" creationId="{4A63804F-9A23-F0C4-94FF-F3E2FD7BA277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3" creationId="{587A1EF9-1744-F292-ABF0-37B7428AB099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4" creationId="{D9CE310C-E751-83FD-E601-2E3472544A34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5" creationId="{A61F017A-38CC-91A2-99A7-58FF41319BDE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6" creationId="{76D246D6-0111-A482-AE98-1607335EC74C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7" creationId="{4E692BD4-5457-AAB1-5D14-247964D68F27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8" creationId="{24B10BE8-9941-98D8-3DA1-7B25F4C4F749}"/>
          </ac:spMkLst>
        </pc:spChg>
        <pc:spChg chg="add del mod">
          <ac:chgData name="DaoTaoTin" userId="6d21468e-647c-4f84-8156-117b4a782e40" providerId="ADAL" clId="{E76B6278-B5FF-401C-BDBE-3961CCF470E8}" dt="2023-11-02T07:24:46.530" v="5594"/>
          <ac:spMkLst>
            <pc:docMk/>
            <pc:sldMk cId="3823551243" sldId="369"/>
            <ac:spMk id="29" creationId="{32EBB132-75EC-8A36-C563-C9B8FD57242A}"/>
          </ac:spMkLst>
        </pc:spChg>
        <pc:spChg chg="add del mod">
          <ac:chgData name="DaoTaoTin" userId="6d21468e-647c-4f84-8156-117b4a782e40" providerId="ADAL" clId="{E76B6278-B5FF-401C-BDBE-3961CCF470E8}" dt="2023-11-02T07:24:52.474" v="5596"/>
          <ac:spMkLst>
            <pc:docMk/>
            <pc:sldMk cId="3823551243" sldId="369"/>
            <ac:spMk id="30" creationId="{212313CF-5D8D-CE1D-40E6-3DA6275A7380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3" creationId="{9E16A1E9-F4D4-EFCA-BF74-731082B0AF8B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4" creationId="{7FB15457-981F-10F3-BC80-1158ABCFA544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5" creationId="{C5F12E76-32E9-1102-5A96-C728C5409E24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6" creationId="{64EBC8F5-6E84-A277-34C8-B2E3BF3477A9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7" creationId="{AFAF5EE7-3AB6-F1ED-5F59-5C64C44509A2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8" creationId="{4198D2F9-9EF2-D31B-61C0-9CA184B8AC40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9" creationId="{EAC724B8-EE9B-ED6E-0A12-1630264A9B02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0" creationId="{7E3CE78B-5675-72FC-0884-F9FAF0F83C75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1" creationId="{8EE489BD-9CBE-F825-F349-54C45FC3EE12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2" creationId="{61BE7B57-3ED3-B69D-1C6C-734DECC95F01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3" creationId="{D5112CA8-C684-026F-BA86-26180EAE0DF6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4" creationId="{4992D6B8-B4D6-9D19-2E8D-B34E7B1B7568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5" creationId="{E3E0AF46-DDA1-0AFF-B546-A879A77A74C7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6" creationId="{3CF6E529-9C9B-8D42-266D-050AD7C87210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7" creationId="{E70FE010-8522-8862-F25C-BFE157397AEF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8" creationId="{9638FC40-D23E-7DFE-A76E-1FB200B80BD7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9" creationId="{32DEC685-2B44-4377-596A-9B1F265E306E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50" creationId="{F34787C2-31E2-C6E7-A0D5-2694DCE6AD3A}"/>
          </ac:spMkLst>
        </pc:spChg>
        <pc:spChg chg="del mod">
          <ac:chgData name="DaoTaoTin" userId="6d21468e-647c-4f84-8156-117b4a782e40" providerId="ADAL" clId="{E76B6278-B5FF-401C-BDBE-3961CCF470E8}" dt="2023-11-02T07:19:27.230" v="4952" actId="478"/>
          <ac:spMkLst>
            <pc:docMk/>
            <pc:sldMk cId="3823551243" sldId="369"/>
            <ac:spMk id="83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7:19:27.230" v="4952" actId="478"/>
          <ac:spMkLst>
            <pc:docMk/>
            <pc:sldMk cId="3823551243" sldId="369"/>
            <ac:spMk id="85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17:29.389" v="4945" actId="207"/>
          <ac:spMkLst>
            <pc:docMk/>
            <pc:sldMk cId="3823551243" sldId="369"/>
            <ac:spMk id="89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17:29.389" v="4945" actId="207"/>
          <ac:spMkLst>
            <pc:docMk/>
            <pc:sldMk cId="3823551243" sldId="369"/>
            <ac:spMk id="9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25:17.145" v="5618" actId="1036"/>
          <ac:spMkLst>
            <pc:docMk/>
            <pc:sldMk cId="3823551243" sldId="369"/>
            <ac:spMk id="91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17:34.117" v="4947" actId="113"/>
          <ac:spMkLst>
            <pc:docMk/>
            <pc:sldMk cId="3823551243" sldId="369"/>
            <ac:spMk id="9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25:12.225" v="5610" actId="1036"/>
          <ac:spMkLst>
            <pc:docMk/>
            <pc:sldMk cId="3823551243" sldId="369"/>
            <ac:spMk id="93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7:25:00.289" v="5599" actId="478"/>
          <ac:spMkLst>
            <pc:docMk/>
            <pc:sldMk cId="3823551243" sldId="369"/>
            <ac:spMk id="94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95" creationId="{608A0D08-4C48-25B6-7B04-73F1D1598EDC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96" creationId="{F9F00D7A-AC4D-8861-3210-C3CF2D2F252D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97" creationId="{AE894E5D-F966-8D76-D604-9B2B64AF0DA5}"/>
          </ac:spMkLst>
        </pc:spChg>
        <pc:grpChg chg="add del mod">
          <ac:chgData name="DaoTaoTin" userId="6d21468e-647c-4f84-8156-117b4a782e40" providerId="ADAL" clId="{E76B6278-B5FF-401C-BDBE-3961CCF470E8}" dt="2023-11-02T07:24:42.499" v="5592"/>
          <ac:grpSpMkLst>
            <pc:docMk/>
            <pc:sldMk cId="3823551243" sldId="369"/>
            <ac:grpSpMk id="6" creationId="{6B182355-1787-D80F-582D-64421EE0234C}"/>
          </ac:grpSpMkLst>
        </pc:grpChg>
        <pc:grpChg chg="mod">
          <ac:chgData name="DaoTaoTin" userId="6d21468e-647c-4f84-8156-117b4a782e40" providerId="ADAL" clId="{E76B6278-B5FF-401C-BDBE-3961CCF470E8}" dt="2023-11-02T07:24:29.145" v="5585"/>
          <ac:grpSpMkLst>
            <pc:docMk/>
            <pc:sldMk cId="3823551243" sldId="369"/>
            <ac:grpSpMk id="7" creationId="{885EA132-E9BA-F320-CA00-360C82531C62}"/>
          </ac:grpSpMkLst>
        </pc:grpChg>
        <pc:grpChg chg="add mod">
          <ac:chgData name="DaoTaoTin" userId="6d21468e-647c-4f84-8156-117b4a782e40" providerId="ADAL" clId="{E76B6278-B5FF-401C-BDBE-3961CCF470E8}" dt="2023-11-02T07:25:12.225" v="5610" actId="1036"/>
          <ac:grpSpMkLst>
            <pc:docMk/>
            <pc:sldMk cId="3823551243" sldId="369"/>
            <ac:grpSpMk id="31" creationId="{2D050D11-26C4-BEB9-80C5-405AE52673FD}"/>
          </ac:grpSpMkLst>
        </pc:grpChg>
        <pc:grpChg chg="mod">
          <ac:chgData name="DaoTaoTin" userId="6d21468e-647c-4f84-8156-117b4a782e40" providerId="ADAL" clId="{E76B6278-B5FF-401C-BDBE-3961CCF470E8}" dt="2023-11-02T07:24:55.680" v="5597"/>
          <ac:grpSpMkLst>
            <pc:docMk/>
            <pc:sldMk cId="3823551243" sldId="369"/>
            <ac:grpSpMk id="32" creationId="{EBFE8AA5-25F5-16D9-D9B6-73FC49791848}"/>
          </ac:grpSpMkLst>
        </pc:grpChg>
        <pc:grpChg chg="del mod">
          <ac:chgData name="DaoTaoTin" userId="6d21468e-647c-4f84-8156-117b4a782e40" providerId="ADAL" clId="{E76B6278-B5FF-401C-BDBE-3961CCF470E8}" dt="2023-11-02T07:19:20.356" v="4950" actId="478"/>
          <ac:grpSpMkLst>
            <pc:docMk/>
            <pc:sldMk cId="3823551243" sldId="369"/>
            <ac:grpSpMk id="51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2T07:17:29.389" v="4945" actId="207"/>
          <ac:grpSpMkLst>
            <pc:docMk/>
            <pc:sldMk cId="3823551243" sldId="369"/>
            <ac:grpSpMk id="77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2T07:17:29.389" v="4945" actId="207"/>
          <ac:grpSpMkLst>
            <pc:docMk/>
            <pc:sldMk cId="3823551243" sldId="369"/>
            <ac:grpSpMk id="80" creationId="{00000000-0000-0000-0000-000000000000}"/>
          </ac:grpSpMkLst>
        </pc:grpChg>
        <pc:grpChg chg="del mod">
          <ac:chgData name="DaoTaoTin" userId="6d21468e-647c-4f84-8156-117b4a782e40" providerId="ADAL" clId="{E76B6278-B5FF-401C-BDBE-3961CCF470E8}" dt="2023-11-02T07:19:27.230" v="4952" actId="478"/>
          <ac:grpSpMkLst>
            <pc:docMk/>
            <pc:sldMk cId="3823551243" sldId="369"/>
            <ac:grpSpMk id="86" creationId="{00000000-0000-0000-0000-000000000000}"/>
          </ac:grpSpMkLst>
        </pc:grpChg>
        <pc:cxnChg chg="mod">
          <ac:chgData name="DaoTaoTin" userId="6d21468e-647c-4f84-8156-117b4a782e40" providerId="ADAL" clId="{E76B6278-B5FF-401C-BDBE-3961CCF470E8}" dt="2023-11-02T07:17:29.389" v="4945" actId="207"/>
          <ac:cxnSpMkLst>
            <pc:docMk/>
            <pc:sldMk cId="3823551243" sldId="369"/>
            <ac:cxnSpMk id="74" creationId="{00000000-0000-0000-0000-000000000000}"/>
          </ac:cxnSpMkLst>
        </pc:cxnChg>
        <pc:cxnChg chg="mod">
          <ac:chgData name="DaoTaoTin" userId="6d21468e-647c-4f84-8156-117b4a782e40" providerId="ADAL" clId="{E76B6278-B5FF-401C-BDBE-3961CCF470E8}" dt="2023-11-02T07:17:29.389" v="4945" actId="207"/>
          <ac:cxnSpMkLst>
            <pc:docMk/>
            <pc:sldMk cId="3823551243" sldId="369"/>
            <ac:cxnSpMk id="75" creationId="{00000000-0000-0000-0000-000000000000}"/>
          </ac:cxnSpMkLst>
        </pc:cxnChg>
        <pc:cxnChg chg="mod">
          <ac:chgData name="DaoTaoTin" userId="6d21468e-647c-4f84-8156-117b4a782e40" providerId="ADAL" clId="{E76B6278-B5FF-401C-BDBE-3961CCF470E8}" dt="2023-11-02T07:17:29.389" v="4945" actId="207"/>
          <ac:cxnSpMkLst>
            <pc:docMk/>
            <pc:sldMk cId="3823551243" sldId="369"/>
            <ac:cxnSpMk id="76" creationId="{00000000-0000-0000-0000-000000000000}"/>
          </ac:cxnSpMkLst>
        </pc:cxnChg>
        <pc:cxnChg chg="mod">
          <ac:chgData name="DaoTaoTin" userId="6d21468e-647c-4f84-8156-117b4a782e40" providerId="ADAL" clId="{E76B6278-B5FF-401C-BDBE-3961CCF470E8}" dt="2023-11-02T07:17:29.389" v="4945" actId="207"/>
          <ac:cxnSpMkLst>
            <pc:docMk/>
            <pc:sldMk cId="3823551243" sldId="369"/>
            <ac:cxnSpMk id="84" creationId="{00000000-0000-0000-0000-000000000000}"/>
          </ac:cxnSpMkLst>
        </pc:cxnChg>
      </pc:sldChg>
      <pc:sldChg chg="addSp delSp modSp mod addAnim delAnim modAnim">
        <pc:chgData name="DaoTaoTin" userId="6d21468e-647c-4f84-8156-117b4a782e40" providerId="ADAL" clId="{E76B6278-B5FF-401C-BDBE-3961CCF470E8}" dt="2023-11-02T09:37:21.689" v="12155" actId="20577"/>
        <pc:sldMkLst>
          <pc:docMk/>
          <pc:sldMk cId="395730105" sldId="399"/>
        </pc:sldMkLst>
        <pc:spChg chg="add mod">
          <ac:chgData name="DaoTaoTin" userId="6d21468e-647c-4f84-8156-117b4a782e40" providerId="ADAL" clId="{E76B6278-B5FF-401C-BDBE-3961CCF470E8}" dt="2023-11-02T09:20:39.379" v="10378" actId="408"/>
          <ac:spMkLst>
            <pc:docMk/>
            <pc:sldMk cId="395730105" sldId="399"/>
            <ac:spMk id="2" creationId="{20E2E8A7-F944-E41E-DEBF-C0066D1C7F5C}"/>
          </ac:spMkLst>
        </pc:spChg>
        <pc:spChg chg="add mod">
          <ac:chgData name="DaoTaoTin" userId="6d21468e-647c-4f84-8156-117b4a782e40" providerId="ADAL" clId="{E76B6278-B5FF-401C-BDBE-3961CCF470E8}" dt="2023-11-02T09:20:01.818" v="10330" actId="207"/>
          <ac:spMkLst>
            <pc:docMk/>
            <pc:sldMk cId="395730105" sldId="399"/>
            <ac:spMk id="3" creationId="{3B8C9526-2BFF-226F-8850-A6CD8A3F35DB}"/>
          </ac:spMkLst>
        </pc:spChg>
        <pc:spChg chg="add mod">
          <ac:chgData name="DaoTaoTin" userId="6d21468e-647c-4f84-8156-117b4a782e40" providerId="ADAL" clId="{E76B6278-B5FF-401C-BDBE-3961CCF470E8}" dt="2023-11-02T09:20:01.818" v="10330" actId="207"/>
          <ac:spMkLst>
            <pc:docMk/>
            <pc:sldMk cId="395730105" sldId="399"/>
            <ac:spMk id="4" creationId="{D38DD1F7-A5F9-94B1-C4CE-0F9FF8B7FD4D}"/>
          </ac:spMkLst>
        </pc:spChg>
        <pc:spChg chg="add mod">
          <ac:chgData name="DaoTaoTin" userId="6d21468e-647c-4f84-8156-117b4a782e40" providerId="ADAL" clId="{E76B6278-B5FF-401C-BDBE-3961CCF470E8}" dt="2023-11-02T09:24:01.465" v="10493" actId="554"/>
          <ac:spMkLst>
            <pc:docMk/>
            <pc:sldMk cId="395730105" sldId="399"/>
            <ac:spMk id="5" creationId="{37A94D3C-D42D-F87C-1318-D3903017F397}"/>
          </ac:spMkLst>
        </pc:spChg>
        <pc:spChg chg="add del mod">
          <ac:chgData name="DaoTaoTin" userId="6d21468e-647c-4f84-8156-117b4a782e40" providerId="ADAL" clId="{E76B6278-B5FF-401C-BDBE-3961CCF470E8}" dt="2023-11-02T09:23:30.068" v="10458" actId="478"/>
          <ac:spMkLst>
            <pc:docMk/>
            <pc:sldMk cId="395730105" sldId="399"/>
            <ac:spMk id="6" creationId="{7CFA912A-7413-E17C-0D64-0DBAA1A8655F}"/>
          </ac:spMkLst>
        </pc:spChg>
        <pc:spChg chg="add mod">
          <ac:chgData name="DaoTaoTin" userId="6d21468e-647c-4f84-8156-117b4a782e40" providerId="ADAL" clId="{E76B6278-B5FF-401C-BDBE-3961CCF470E8}" dt="2023-11-02T09:37:21.689" v="12155" actId="20577"/>
          <ac:spMkLst>
            <pc:docMk/>
            <pc:sldMk cId="395730105" sldId="399"/>
            <ac:spMk id="7" creationId="{E84CCA9E-6B61-359C-2A6B-D5CEAA26D9D0}"/>
          </ac:spMkLst>
        </pc:spChg>
        <pc:spChg chg="add mod">
          <ac:chgData name="DaoTaoTin" userId="6d21468e-647c-4f84-8156-117b4a782e40" providerId="ADAL" clId="{E76B6278-B5FF-401C-BDBE-3961CCF470E8}" dt="2023-11-02T09:32:03.900" v="11463" actId="20577"/>
          <ac:spMkLst>
            <pc:docMk/>
            <pc:sldMk cId="395730105" sldId="399"/>
            <ac:spMk id="8" creationId="{9F3ABD05-1D72-F2D7-73FE-AB001484306E}"/>
          </ac:spMkLst>
        </pc:spChg>
        <pc:spChg chg="add mod">
          <ac:chgData name="DaoTaoTin" userId="6d21468e-647c-4f84-8156-117b4a782e40" providerId="ADAL" clId="{E76B6278-B5FF-401C-BDBE-3961CCF470E8}" dt="2023-11-02T09:33:53.718" v="11787" actId="20577"/>
          <ac:spMkLst>
            <pc:docMk/>
            <pc:sldMk cId="395730105" sldId="399"/>
            <ac:spMk id="9" creationId="{1F567538-A38D-10CB-19DA-B17D704124EA}"/>
          </ac:spMkLst>
        </pc:spChg>
        <pc:spChg chg="add mod">
          <ac:chgData name="DaoTaoTin" userId="6d21468e-647c-4f84-8156-117b4a782e40" providerId="ADAL" clId="{E76B6278-B5FF-401C-BDBE-3961CCF470E8}" dt="2023-11-02T09:35:15.518" v="12090" actId="5793"/>
          <ac:spMkLst>
            <pc:docMk/>
            <pc:sldMk cId="395730105" sldId="399"/>
            <ac:spMk id="10" creationId="{910DF8D8-7249-8DDD-3819-7752548FF675}"/>
          </ac:spMkLst>
        </pc:spChg>
        <pc:spChg chg="del">
          <ac:chgData name="DaoTaoTin" userId="6d21468e-647c-4f84-8156-117b4a782e40" providerId="ADAL" clId="{E76B6278-B5FF-401C-BDBE-3961CCF470E8}" dt="2023-11-02T09:35:30.218" v="12092" actId="478"/>
          <ac:spMkLst>
            <pc:docMk/>
            <pc:sldMk cId="395730105" sldId="399"/>
            <ac:spMk id="54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14.197" v="10325" actId="478"/>
          <ac:spMkLst>
            <pc:docMk/>
            <pc:sldMk cId="395730105" sldId="399"/>
            <ac:spMk id="5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20:39.379" v="10378" actId="408"/>
          <ac:spMkLst>
            <pc:docMk/>
            <pc:sldMk cId="395730105" sldId="399"/>
            <ac:spMk id="6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07.117" v="10318" actId="478"/>
          <ac:spMkLst>
            <pc:docMk/>
            <pc:sldMk cId="395730105" sldId="399"/>
            <ac:spMk id="6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07.730" v="10319" actId="478"/>
          <ac:spMkLst>
            <pc:docMk/>
            <pc:sldMk cId="395730105" sldId="399"/>
            <ac:spMk id="76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11.707" v="10322" actId="478"/>
          <ac:spMkLst>
            <pc:docMk/>
            <pc:sldMk cId="395730105" sldId="399"/>
            <ac:spMk id="77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08.389" v="10320" actId="478"/>
          <ac:spMkLst>
            <pc:docMk/>
            <pc:sldMk cId="395730105" sldId="399"/>
            <ac:spMk id="9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10.874" v="10321" actId="478"/>
          <ac:spMkLst>
            <pc:docMk/>
            <pc:sldMk cId="395730105" sldId="399"/>
            <ac:spMk id="101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16:49.671" v="10220" actId="20577"/>
          <ac:spMkLst>
            <pc:docMk/>
            <pc:sldMk cId="395730105" sldId="399"/>
            <ac:spMk id="10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21:20.872" v="10437" actId="20577"/>
          <ac:spMkLst>
            <pc:docMk/>
            <pc:sldMk cId="395730105" sldId="399"/>
            <ac:spMk id="103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17:12.680" v="10251" actId="20577"/>
          <ac:spMkLst>
            <pc:docMk/>
            <pc:sldMk cId="395730105" sldId="399"/>
            <ac:spMk id="104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17:27.406" v="10285" actId="20577"/>
          <ac:spMkLst>
            <pc:docMk/>
            <pc:sldMk cId="395730105" sldId="399"/>
            <ac:spMk id="105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17:34.542" v="10303" actId="20577"/>
          <ac:spMkLst>
            <pc:docMk/>
            <pc:sldMk cId="395730105" sldId="399"/>
            <ac:spMk id="106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21:44.113" v="10443" actId="553"/>
          <ac:spMkLst>
            <pc:docMk/>
            <pc:sldMk cId="395730105" sldId="399"/>
            <ac:spMk id="107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15.960" v="10326" actId="478"/>
          <ac:spMkLst>
            <pc:docMk/>
            <pc:sldMk cId="395730105" sldId="399"/>
            <ac:spMk id="108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17.680" v="10327" actId="478"/>
          <ac:spMkLst>
            <pc:docMk/>
            <pc:sldMk cId="395730105" sldId="399"/>
            <ac:spMk id="10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18.890" v="10328" actId="478"/>
          <ac:spMkLst>
            <pc:docMk/>
            <pc:sldMk cId="395730105" sldId="399"/>
            <ac:spMk id="110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20.068" v="10329" actId="478"/>
          <ac:spMkLst>
            <pc:docMk/>
            <pc:sldMk cId="395730105" sldId="399"/>
            <ac:spMk id="111" creationId="{00000000-0000-0000-0000-000000000000}"/>
          </ac:spMkLst>
        </pc:spChg>
        <pc:spChg chg="add del mod">
          <ac:chgData name="DaoTaoTin" userId="6d21468e-647c-4f84-8156-117b4a782e40" providerId="ADAL" clId="{E76B6278-B5FF-401C-BDBE-3961CCF470E8}" dt="2023-11-02T09:15:49.219" v="10141" actId="207"/>
          <ac:spMkLst>
            <pc:docMk/>
            <pc:sldMk cId="395730105" sldId="399"/>
            <ac:spMk id="187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16:22.340" v="10196" actId="20577"/>
          <ac:spMkLst>
            <pc:docMk/>
            <pc:sldMk cId="395730105" sldId="399"/>
            <ac:spMk id="188" creationId="{00000000-0000-0000-0000-000000000000}"/>
          </ac:spMkLst>
        </pc:spChg>
        <pc:grpChg chg="del">
          <ac:chgData name="DaoTaoTin" userId="6d21468e-647c-4f84-8156-117b4a782e40" providerId="ADAL" clId="{E76B6278-B5FF-401C-BDBE-3961CCF470E8}" dt="2023-11-02T09:19:06.473" v="10317" actId="478"/>
          <ac:grpSpMkLst>
            <pc:docMk/>
            <pc:sldMk cId="395730105" sldId="399"/>
            <ac:grpSpMk id="55" creationId="{00000000-0000-0000-0000-000000000000}"/>
          </ac:grpSpMkLst>
        </pc:grpChg>
        <pc:grpChg chg="del mod">
          <ac:chgData name="DaoTaoTin" userId="6d21468e-647c-4f84-8156-117b4a782e40" providerId="ADAL" clId="{E76B6278-B5FF-401C-BDBE-3961CCF470E8}" dt="2023-11-02T09:18:42.290" v="10311" actId="478"/>
          <ac:grpSpMkLst>
            <pc:docMk/>
            <pc:sldMk cId="395730105" sldId="399"/>
            <ac:grpSpMk id="59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9:19:13.302" v="10324" actId="478"/>
          <ac:grpSpMkLst>
            <pc:docMk/>
            <pc:sldMk cId="395730105" sldId="399"/>
            <ac:grpSpMk id="64" creationId="{00000000-0000-0000-0000-000000000000}"/>
          </ac:grpSpMkLst>
        </pc:grpChg>
        <pc:grpChg chg="del mod">
          <ac:chgData name="DaoTaoTin" userId="6d21468e-647c-4f84-8156-117b4a782e40" providerId="ADAL" clId="{E76B6278-B5FF-401C-BDBE-3961CCF470E8}" dt="2023-11-02T09:18:51.762" v="10314" actId="478"/>
          <ac:grpSpMkLst>
            <pc:docMk/>
            <pc:sldMk cId="395730105" sldId="399"/>
            <ac:grpSpMk id="70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9:19:12.501" v="10323" actId="478"/>
          <ac:grpSpMkLst>
            <pc:docMk/>
            <pc:sldMk cId="395730105" sldId="399"/>
            <ac:grpSpMk id="78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9:35:24.260" v="12091" actId="478"/>
          <ac:grpSpMkLst>
            <pc:docMk/>
            <pc:sldMk cId="395730105" sldId="399"/>
            <ac:grpSpMk id="118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9:35:24.260" v="12091" actId="478"/>
          <ac:grpSpMkLst>
            <pc:docMk/>
            <pc:sldMk cId="395730105" sldId="399"/>
            <ac:grpSpMk id="129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9:35:24.260" v="12091" actId="478"/>
          <ac:grpSpMkLst>
            <pc:docMk/>
            <pc:sldMk cId="395730105" sldId="399"/>
            <ac:grpSpMk id="136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9:35:24.260" v="12091" actId="478"/>
          <ac:grpSpMkLst>
            <pc:docMk/>
            <pc:sldMk cId="395730105" sldId="399"/>
            <ac:grpSpMk id="140" creationId="{00000000-0000-0000-0000-000000000000}"/>
          </ac:grpSpMkLst>
        </pc:grpChg>
      </pc:sldChg>
      <pc:sldChg chg="del">
        <pc:chgData name="DaoTaoTin" userId="6d21468e-647c-4f84-8156-117b4a782e40" providerId="ADAL" clId="{E76B6278-B5FF-401C-BDBE-3961CCF470E8}" dt="2023-11-02T07:57:23.524" v="8177" actId="47"/>
        <pc:sldMkLst>
          <pc:docMk/>
          <pc:sldMk cId="3775324996" sldId="443"/>
        </pc:sldMkLst>
      </pc:sldChg>
      <pc:sldChg chg="del">
        <pc:chgData name="DaoTaoTin" userId="6d21468e-647c-4f84-8156-117b4a782e40" providerId="ADAL" clId="{E76B6278-B5FF-401C-BDBE-3961CCF470E8}" dt="2023-11-02T08:13:34.428" v="8405" actId="47"/>
        <pc:sldMkLst>
          <pc:docMk/>
          <pc:sldMk cId="846669579" sldId="463"/>
        </pc:sldMkLst>
      </pc:sldChg>
      <pc:sldChg chg="delSp modSp mod delAnim">
        <pc:chgData name="DaoTaoTin" userId="6d21468e-647c-4f84-8156-117b4a782e40" providerId="ADAL" clId="{E76B6278-B5FF-401C-BDBE-3961CCF470E8}" dt="2023-11-08T08:55:54.622" v="16777" actId="1076"/>
        <pc:sldMkLst>
          <pc:docMk/>
          <pc:sldMk cId="4084282457" sldId="464"/>
        </pc:sldMkLst>
        <pc:spChg chg="mod">
          <ac:chgData name="DaoTaoTin" userId="6d21468e-647c-4f84-8156-117b4a782e40" providerId="ADAL" clId="{E76B6278-B5FF-401C-BDBE-3961CCF470E8}" dt="2023-11-07T04:54:43.909" v="14518" actId="1076"/>
          <ac:spMkLst>
            <pc:docMk/>
            <pc:sldMk cId="4084282457" sldId="464"/>
            <ac:spMk id="46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39:31.150" v="12253" actId="478"/>
          <ac:spMkLst>
            <pc:docMk/>
            <pc:sldMk cId="4084282457" sldId="464"/>
            <ac:spMk id="47" creationId="{00000000-0000-0000-0000-000000000000}"/>
          </ac:spMkLst>
        </pc:spChg>
        <pc:cxnChg chg="mod">
          <ac:chgData name="DaoTaoTin" userId="6d21468e-647c-4f84-8156-117b4a782e40" providerId="ADAL" clId="{E76B6278-B5FF-401C-BDBE-3961CCF470E8}" dt="2023-11-08T08:55:54.622" v="16777" actId="1076"/>
          <ac:cxnSpMkLst>
            <pc:docMk/>
            <pc:sldMk cId="4084282457" sldId="464"/>
            <ac:cxnSpMk id="43" creationId="{00000000-0000-0000-0000-000000000000}"/>
          </ac:cxnSpMkLst>
        </pc:cxnChg>
      </pc:sldChg>
      <pc:sldChg chg="delSp modSp mod">
        <pc:chgData name="DaoTaoTin" userId="6d21468e-647c-4f84-8156-117b4a782e40" providerId="ADAL" clId="{E76B6278-B5FF-401C-BDBE-3961CCF470E8}" dt="2023-11-02T04:22:28.222" v="193" actId="1076"/>
        <pc:sldMkLst>
          <pc:docMk/>
          <pc:sldMk cId="189004535" sldId="817"/>
        </pc:sldMkLst>
        <pc:spChg chg="mod">
          <ac:chgData name="DaoTaoTin" userId="6d21468e-647c-4f84-8156-117b4a782e40" providerId="ADAL" clId="{E76B6278-B5FF-401C-BDBE-3961CCF470E8}" dt="2023-11-02T04:22:28.222" v="193" actId="1076"/>
          <ac:spMkLst>
            <pc:docMk/>
            <pc:sldMk cId="189004535" sldId="817"/>
            <ac:spMk id="2" creationId="{A08A8162-6741-95A8-C65D-4CDE871F3B64}"/>
          </ac:spMkLst>
        </pc:spChg>
        <pc:spChg chg="del mod">
          <ac:chgData name="DaoTaoTin" userId="6d21468e-647c-4f84-8156-117b4a782e40" providerId="ADAL" clId="{E76B6278-B5FF-401C-BDBE-3961CCF470E8}" dt="2023-11-02T04:22:21.822" v="192" actId="478"/>
          <ac:spMkLst>
            <pc:docMk/>
            <pc:sldMk cId="189004535" sldId="817"/>
            <ac:spMk id="3" creationId="{D642C92C-13AC-2B96-33E9-D3A752882E96}"/>
          </ac:spMkLst>
        </pc:spChg>
      </pc:sldChg>
      <pc:sldChg chg="modSp mod">
        <pc:chgData name="DaoTaoTin" userId="6d21468e-647c-4f84-8156-117b4a782e40" providerId="ADAL" clId="{E76B6278-B5FF-401C-BDBE-3961CCF470E8}" dt="2023-11-08T08:25:39.027" v="15679" actId="20577"/>
        <pc:sldMkLst>
          <pc:docMk/>
          <pc:sldMk cId="4275549246" sldId="818"/>
        </pc:sldMkLst>
        <pc:spChg chg="mod">
          <ac:chgData name="DaoTaoTin" userId="6d21468e-647c-4f84-8156-117b4a782e40" providerId="ADAL" clId="{E76B6278-B5FF-401C-BDBE-3961CCF470E8}" dt="2023-11-08T08:25:39.027" v="15679" actId="20577"/>
          <ac:spMkLst>
            <pc:docMk/>
            <pc:sldMk cId="4275549246" sldId="818"/>
            <ac:spMk id="3" creationId="{4DB600D4-71D8-B41C-D22C-9D972C9749AC}"/>
          </ac:spMkLst>
        </pc:spChg>
      </pc:sldChg>
      <pc:sldChg chg="del">
        <pc:chgData name="DaoTaoTin" userId="6d21468e-647c-4f84-8156-117b4a782e40" providerId="ADAL" clId="{E76B6278-B5FF-401C-BDBE-3961CCF470E8}" dt="2023-11-02T04:37:05.475" v="949" actId="47"/>
        <pc:sldMkLst>
          <pc:docMk/>
          <pc:sldMk cId="175667638" sldId="819"/>
        </pc:sldMkLst>
      </pc:sldChg>
      <pc:sldChg chg="addSp delSp modSp add mod delAnim modAnim modNotesTx">
        <pc:chgData name="DaoTaoTin" userId="6d21468e-647c-4f84-8156-117b4a782e40" providerId="ADAL" clId="{E76B6278-B5FF-401C-BDBE-3961CCF470E8}" dt="2023-11-02T05:52:27.102" v="2026" actId="6549"/>
        <pc:sldMkLst>
          <pc:docMk/>
          <pc:sldMk cId="4218675276" sldId="819"/>
        </pc:sldMkLst>
        <pc:spChg chg="del">
          <ac:chgData name="DaoTaoTin" userId="6d21468e-647c-4f84-8156-117b4a782e40" providerId="ADAL" clId="{E76B6278-B5FF-401C-BDBE-3961CCF470E8}" dt="2023-11-02T05:42:29.034" v="1460" actId="478"/>
          <ac:spMkLst>
            <pc:docMk/>
            <pc:sldMk cId="4218675276" sldId="819"/>
            <ac:spMk id="2" creationId="{74C006F6-3A24-1CC6-4EBD-7886381A5705}"/>
          </ac:spMkLst>
        </pc:spChg>
        <pc:spChg chg="del">
          <ac:chgData name="DaoTaoTin" userId="6d21468e-647c-4f84-8156-117b4a782e40" providerId="ADAL" clId="{E76B6278-B5FF-401C-BDBE-3961CCF470E8}" dt="2023-11-02T05:42:29.034" v="1460" actId="478"/>
          <ac:spMkLst>
            <pc:docMk/>
            <pc:sldMk cId="4218675276" sldId="819"/>
            <ac:spMk id="3" creationId="{CD5A7E25-F4E2-4994-E6E8-5DFD7E70FE86}"/>
          </ac:spMkLst>
        </pc:spChg>
        <pc:spChg chg="add 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25" creationId="{5837A966-BF13-3A18-FB5C-79C846C5203A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27" creationId="{223016EC-A458-75E5-A9D9-2502387AD2AF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28" creationId="{E3A639EE-4FBA-EE54-69BF-AEAD467A674E}"/>
          </ac:spMkLst>
        </pc:spChg>
        <pc:spChg chg="add mod">
          <ac:chgData name="DaoTaoTin" userId="6d21468e-647c-4f84-8156-117b4a782e40" providerId="ADAL" clId="{E76B6278-B5FF-401C-BDBE-3961CCF470E8}" dt="2023-11-02T05:43:02.600" v="1465"/>
          <ac:spMkLst>
            <pc:docMk/>
            <pc:sldMk cId="4218675276" sldId="819"/>
            <ac:spMk id="29" creationId="{3182E26A-FB71-F3E0-2E06-350496562B9A}"/>
          </ac:spMkLst>
        </pc:spChg>
        <pc:spChg chg="add mod">
          <ac:chgData name="DaoTaoTin" userId="6d21468e-647c-4f84-8156-117b4a782e40" providerId="ADAL" clId="{E76B6278-B5FF-401C-BDBE-3961CCF470E8}" dt="2023-11-02T05:42:56.889" v="1464"/>
          <ac:spMkLst>
            <pc:docMk/>
            <pc:sldMk cId="4218675276" sldId="819"/>
            <ac:spMk id="30" creationId="{12B8BECD-AA98-D7E1-CDE2-3A19A8350AB7}"/>
          </ac:spMkLst>
        </pc:spChg>
        <pc:spChg chg="add mod">
          <ac:chgData name="DaoTaoTin" userId="6d21468e-647c-4f84-8156-117b4a782e40" providerId="ADAL" clId="{E76B6278-B5FF-401C-BDBE-3961CCF470E8}" dt="2023-11-02T05:48:23.068" v="1972" actId="20577"/>
          <ac:spMkLst>
            <pc:docMk/>
            <pc:sldMk cId="4218675276" sldId="819"/>
            <ac:spMk id="31" creationId="{721F8B53-A28B-2318-3DA1-9B47E9DFD359}"/>
          </ac:spMkLst>
        </pc:spChg>
        <pc:spChg chg="add mod">
          <ac:chgData name="DaoTaoTin" userId="6d21468e-647c-4f84-8156-117b4a782e40" providerId="ADAL" clId="{E76B6278-B5FF-401C-BDBE-3961CCF470E8}" dt="2023-11-02T05:46:57.852" v="1925" actId="1076"/>
          <ac:spMkLst>
            <pc:docMk/>
            <pc:sldMk cId="4218675276" sldId="819"/>
            <ac:spMk id="32" creationId="{8FB8AFD2-552B-9D64-D942-8F769721744E}"/>
          </ac:spMkLst>
        </pc:spChg>
        <pc:spChg chg="add mod">
          <ac:chgData name="DaoTaoTin" userId="6d21468e-647c-4f84-8156-117b4a782e40" providerId="ADAL" clId="{E76B6278-B5FF-401C-BDBE-3961CCF470E8}" dt="2023-11-02T05:45:56.216" v="1768" actId="1037"/>
          <ac:spMkLst>
            <pc:docMk/>
            <pc:sldMk cId="4218675276" sldId="819"/>
            <ac:spMk id="33" creationId="{DCAF9E2B-B316-0836-F2A9-AAF16FBBD96C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35" creationId="{9BE0E112-5225-6413-7B20-7EFC27EEC941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36" creationId="{2B83147B-A43B-AA53-46ED-301DFC3C6D71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37" creationId="{6442509F-35B6-6917-1780-4C2FD403E926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38" creationId="{3D9FC291-7BA6-8B9B-D4B2-8EC797B89AC7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39" creationId="{75FAE522-CB38-65D0-ACE7-9EEC0A2D7E4A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0" creationId="{B466BB33-FDB7-D878-76C0-C8FAA6CBCF6B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1" creationId="{5E49AA81-B609-2E59-B3CE-46A896D9764C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2" creationId="{6CD90CE0-805B-E1BE-E271-9EB106C6BB71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3" creationId="{9F416D1D-D709-3833-675B-9B0490AC6EE5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4" creationId="{73DB8D51-485A-7CC3-B6E5-0BCDC9C68E04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5" creationId="{073DAB63-D5CA-E8B8-93F8-CDE40688E9A1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6" creationId="{EFC99F13-CC3F-5A20-B197-2498C17EC6CF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7" creationId="{5ACAEBB7-89EF-BC5C-C898-C9D31C77247B}"/>
          </ac:spMkLst>
        </pc:spChg>
        <pc:spChg chg="add del mod">
          <ac:chgData name="DaoTaoTin" userId="6d21468e-647c-4f84-8156-117b4a782e40" providerId="ADAL" clId="{E76B6278-B5FF-401C-BDBE-3961CCF470E8}" dt="2023-11-02T05:43:21.735" v="1467" actId="478"/>
          <ac:spMkLst>
            <pc:docMk/>
            <pc:sldMk cId="4218675276" sldId="819"/>
            <ac:spMk id="48" creationId="{96C01E2D-600D-590C-4AFB-A95611092055}"/>
          </ac:spMkLst>
        </pc:spChg>
        <pc:spChg chg="add del mod">
          <ac:chgData name="DaoTaoTin" userId="6d21468e-647c-4f84-8156-117b4a782e40" providerId="ADAL" clId="{E76B6278-B5FF-401C-BDBE-3961CCF470E8}" dt="2023-11-02T05:43:20.039" v="1466" actId="478"/>
          <ac:spMkLst>
            <pc:docMk/>
            <pc:sldMk cId="4218675276" sldId="819"/>
            <ac:spMk id="49" creationId="{2FE942F3-85DC-0B58-C5C9-1CCF308A7D7C}"/>
          </ac:spMkLst>
        </pc:spChg>
        <pc:grpChg chg="del">
          <ac:chgData name="DaoTaoTin" userId="6d21468e-647c-4f84-8156-117b4a782e40" providerId="ADAL" clId="{E76B6278-B5FF-401C-BDBE-3961CCF470E8}" dt="2023-11-02T05:42:29.034" v="1460" actId="478"/>
          <ac:grpSpMkLst>
            <pc:docMk/>
            <pc:sldMk cId="4218675276" sldId="819"/>
            <ac:grpSpMk id="4" creationId="{255B28C8-13DD-2FA6-FE55-9116F79ED48E}"/>
          </ac:grpSpMkLst>
        </pc:grpChg>
        <pc:grpChg chg="del">
          <ac:chgData name="DaoTaoTin" userId="6d21468e-647c-4f84-8156-117b4a782e40" providerId="ADAL" clId="{E76B6278-B5FF-401C-BDBE-3961CCF470E8}" dt="2023-11-02T05:42:29.034" v="1460" actId="478"/>
          <ac:grpSpMkLst>
            <pc:docMk/>
            <pc:sldMk cId="4218675276" sldId="819"/>
            <ac:grpSpMk id="7" creationId="{CD66B013-AF6E-1D5C-D93F-DB306808A577}"/>
          </ac:grpSpMkLst>
        </pc:grpChg>
        <pc:grpChg chg="del">
          <ac:chgData name="DaoTaoTin" userId="6d21468e-647c-4f84-8156-117b4a782e40" providerId="ADAL" clId="{E76B6278-B5FF-401C-BDBE-3961CCF470E8}" dt="2023-11-02T05:42:29.034" v="1460" actId="478"/>
          <ac:grpSpMkLst>
            <pc:docMk/>
            <pc:sldMk cId="4218675276" sldId="819"/>
            <ac:grpSpMk id="10" creationId="{84ABA040-E817-C990-4244-5893884B89DE}"/>
          </ac:grpSpMkLst>
        </pc:grpChg>
        <pc:grpChg chg="del">
          <ac:chgData name="DaoTaoTin" userId="6d21468e-647c-4f84-8156-117b4a782e40" providerId="ADAL" clId="{E76B6278-B5FF-401C-BDBE-3961CCF470E8}" dt="2023-11-02T05:42:29.034" v="1460" actId="478"/>
          <ac:grpSpMkLst>
            <pc:docMk/>
            <pc:sldMk cId="4218675276" sldId="819"/>
            <ac:grpSpMk id="13" creationId="{E5618023-2F19-0379-33EC-61097C4EEE8D}"/>
          </ac:grpSpMkLst>
        </pc:grpChg>
        <pc:grpChg chg="add del mod">
          <ac:chgData name="DaoTaoTin" userId="6d21468e-647c-4f84-8156-117b4a782e40" providerId="ADAL" clId="{E76B6278-B5FF-401C-BDBE-3961CCF470E8}" dt="2023-11-02T05:42:42.376" v="1462" actId="478"/>
          <ac:grpSpMkLst>
            <pc:docMk/>
            <pc:sldMk cId="4218675276" sldId="819"/>
            <ac:grpSpMk id="26" creationId="{76FC7C09-69F2-AEE5-CB41-E393CCA217F5}"/>
          </ac:grpSpMkLst>
        </pc:grpChg>
        <pc:grpChg chg="add del mod">
          <ac:chgData name="DaoTaoTin" userId="6d21468e-647c-4f84-8156-117b4a782e40" providerId="ADAL" clId="{E76B6278-B5FF-401C-BDBE-3961CCF470E8}" dt="2023-11-02T05:42:43.833" v="1463" actId="478"/>
          <ac:grpSpMkLst>
            <pc:docMk/>
            <pc:sldMk cId="4218675276" sldId="819"/>
            <ac:grpSpMk id="34" creationId="{65BB66B3-EE91-323B-FC3C-89F8411D7215}"/>
          </ac:grpSpMkLst>
        </pc:grpChg>
        <pc:picChg chg="del">
          <ac:chgData name="DaoTaoTin" userId="6d21468e-647c-4f84-8156-117b4a782e40" providerId="ADAL" clId="{E76B6278-B5FF-401C-BDBE-3961CCF470E8}" dt="2023-11-02T05:42:29.034" v="1460" actId="478"/>
          <ac:picMkLst>
            <pc:docMk/>
            <pc:sldMk cId="4218675276" sldId="819"/>
            <ac:picMk id="20" creationId="{324A36D2-7C5A-AB94-5310-674E48C4A3F7}"/>
          </ac:picMkLst>
        </pc:picChg>
        <pc:picChg chg="del">
          <ac:chgData name="DaoTaoTin" userId="6d21468e-647c-4f84-8156-117b4a782e40" providerId="ADAL" clId="{E76B6278-B5FF-401C-BDBE-3961CCF470E8}" dt="2023-11-02T05:42:29.034" v="1460" actId="478"/>
          <ac:picMkLst>
            <pc:docMk/>
            <pc:sldMk cId="4218675276" sldId="819"/>
            <ac:picMk id="21" creationId="{BDA4C06C-15E5-6CF0-CF88-E8330EFD5330}"/>
          </ac:picMkLst>
        </pc:picChg>
        <pc:picChg chg="del">
          <ac:chgData name="DaoTaoTin" userId="6d21468e-647c-4f84-8156-117b4a782e40" providerId="ADAL" clId="{E76B6278-B5FF-401C-BDBE-3961CCF470E8}" dt="2023-11-02T05:42:29.034" v="1460" actId="478"/>
          <ac:picMkLst>
            <pc:docMk/>
            <pc:sldMk cId="4218675276" sldId="819"/>
            <ac:picMk id="22" creationId="{F3B7AC0E-008C-5A8F-3A94-34B9F6644E90}"/>
          </ac:picMkLst>
        </pc:picChg>
        <pc:picChg chg="del">
          <ac:chgData name="DaoTaoTin" userId="6d21468e-647c-4f84-8156-117b4a782e40" providerId="ADAL" clId="{E76B6278-B5FF-401C-BDBE-3961CCF470E8}" dt="2023-11-02T05:42:29.034" v="1460" actId="478"/>
          <ac:picMkLst>
            <pc:docMk/>
            <pc:sldMk cId="4218675276" sldId="819"/>
            <ac:picMk id="23" creationId="{625666BE-47F0-20CE-5557-8940EDDB7009}"/>
          </ac:picMkLst>
        </pc:picChg>
        <pc:picChg chg="add mod">
          <ac:chgData name="DaoTaoTin" userId="6d21468e-647c-4f84-8156-117b4a782e40" providerId="ADAL" clId="{E76B6278-B5FF-401C-BDBE-3961CCF470E8}" dt="2023-11-02T05:42:34.284" v="1461"/>
          <ac:picMkLst>
            <pc:docMk/>
            <pc:sldMk cId="4218675276" sldId="819"/>
            <ac:picMk id="24" creationId="{F4D0CA8A-4087-95BE-C902-F42180D6D7FA}"/>
          </ac:picMkLst>
        </pc:picChg>
        <pc:cxnChg chg="del">
          <ac:chgData name="DaoTaoTin" userId="6d21468e-647c-4f84-8156-117b4a782e40" providerId="ADAL" clId="{E76B6278-B5FF-401C-BDBE-3961CCF470E8}" dt="2023-11-02T05:42:29.034" v="1460" actId="478"/>
          <ac:cxnSpMkLst>
            <pc:docMk/>
            <pc:sldMk cId="4218675276" sldId="819"/>
            <ac:cxnSpMk id="16" creationId="{5C23A730-A232-83CC-2947-E17DE9E01F3C}"/>
          </ac:cxnSpMkLst>
        </pc:cxnChg>
        <pc:cxnChg chg="del">
          <ac:chgData name="DaoTaoTin" userId="6d21468e-647c-4f84-8156-117b4a782e40" providerId="ADAL" clId="{E76B6278-B5FF-401C-BDBE-3961CCF470E8}" dt="2023-11-02T05:42:29.034" v="1460" actId="478"/>
          <ac:cxnSpMkLst>
            <pc:docMk/>
            <pc:sldMk cId="4218675276" sldId="819"/>
            <ac:cxnSpMk id="17" creationId="{6FF3A8F5-8A18-EEF3-C7E3-3317BB230066}"/>
          </ac:cxnSpMkLst>
        </pc:cxnChg>
        <pc:cxnChg chg="del">
          <ac:chgData name="DaoTaoTin" userId="6d21468e-647c-4f84-8156-117b4a782e40" providerId="ADAL" clId="{E76B6278-B5FF-401C-BDBE-3961CCF470E8}" dt="2023-11-02T05:42:29.034" v="1460" actId="478"/>
          <ac:cxnSpMkLst>
            <pc:docMk/>
            <pc:sldMk cId="4218675276" sldId="819"/>
            <ac:cxnSpMk id="18" creationId="{59648411-801A-9D87-8364-7F03AB2533FC}"/>
          </ac:cxnSpMkLst>
        </pc:cxnChg>
        <pc:cxnChg chg="del">
          <ac:chgData name="DaoTaoTin" userId="6d21468e-647c-4f84-8156-117b4a782e40" providerId="ADAL" clId="{E76B6278-B5FF-401C-BDBE-3961CCF470E8}" dt="2023-11-02T05:42:29.034" v="1460" actId="478"/>
          <ac:cxnSpMkLst>
            <pc:docMk/>
            <pc:sldMk cId="4218675276" sldId="819"/>
            <ac:cxnSpMk id="19" creationId="{4EE62CB2-8EA9-105D-8FEB-345E035A5D74}"/>
          </ac:cxnSpMkLst>
        </pc:cxnChg>
        <pc:cxnChg chg="add del mod">
          <ac:chgData name="DaoTaoTin" userId="6d21468e-647c-4f84-8156-117b4a782e40" providerId="ADAL" clId="{E76B6278-B5FF-401C-BDBE-3961CCF470E8}" dt="2023-11-02T05:43:22.751" v="1468" actId="478"/>
          <ac:cxnSpMkLst>
            <pc:docMk/>
            <pc:sldMk cId="4218675276" sldId="819"/>
            <ac:cxnSpMk id="50" creationId="{C576C7BD-87A3-67FC-5579-D35F30376449}"/>
          </ac:cxnSpMkLst>
        </pc:cxnChg>
      </pc:sldChg>
      <pc:sldChg chg="new del">
        <pc:chgData name="DaoTaoTin" userId="6d21468e-647c-4f84-8156-117b4a782e40" providerId="ADAL" clId="{E76B6278-B5FF-401C-BDBE-3961CCF470E8}" dt="2023-11-02T04:17:37.520" v="174" actId="680"/>
        <pc:sldMkLst>
          <pc:docMk/>
          <pc:sldMk cId="75213875" sldId="820"/>
        </pc:sldMkLst>
      </pc:sldChg>
      <pc:sldChg chg="modSp add modAnim modNotesTx">
        <pc:chgData name="DaoTaoTin" userId="6d21468e-647c-4f84-8156-117b4a782e40" providerId="ADAL" clId="{E76B6278-B5FF-401C-BDBE-3961CCF470E8}" dt="2023-11-02T05:55:01.419" v="2256"/>
        <pc:sldMkLst>
          <pc:docMk/>
          <pc:sldMk cId="1179892434" sldId="820"/>
        </pc:sldMkLst>
        <pc:spChg chg="mod">
          <ac:chgData name="DaoTaoTin" userId="6d21468e-647c-4f84-8156-117b4a782e40" providerId="ADAL" clId="{E76B6278-B5FF-401C-BDBE-3961CCF470E8}" dt="2023-11-02T05:54:39.586" v="2253" actId="20577"/>
          <ac:spMkLst>
            <pc:docMk/>
            <pc:sldMk cId="1179892434" sldId="820"/>
            <ac:spMk id="31" creationId="{721F8B53-A28B-2318-3DA1-9B47E9DFD359}"/>
          </ac:spMkLst>
        </pc:spChg>
      </pc:sldChg>
      <pc:sldChg chg="new del">
        <pc:chgData name="DaoTaoTin" userId="6d21468e-647c-4f84-8156-117b4a782e40" providerId="ADAL" clId="{E76B6278-B5FF-401C-BDBE-3961CCF470E8}" dt="2023-11-02T04:21:52.190" v="191" actId="47"/>
        <pc:sldMkLst>
          <pc:docMk/>
          <pc:sldMk cId="1341221017" sldId="820"/>
        </pc:sldMkLst>
      </pc:sldChg>
      <pc:sldChg chg="addSp delSp modSp mod ord delAnim modAnim">
        <pc:chgData name="DaoTaoTin" userId="6d21468e-647c-4f84-8156-117b4a782e40" providerId="ADAL" clId="{E76B6278-B5FF-401C-BDBE-3961CCF470E8}" dt="2023-11-02T06:43:08.238" v="4471" actId="20577"/>
        <pc:sldMkLst>
          <pc:docMk/>
          <pc:sldMk cId="3996980516" sldId="821"/>
        </pc:sldMkLst>
        <pc:spChg chg="add del mod">
          <ac:chgData name="DaoTaoTin" userId="6d21468e-647c-4f84-8156-117b4a782e40" providerId="ADAL" clId="{E76B6278-B5FF-401C-BDBE-3961CCF470E8}" dt="2023-11-02T06:20:27.006" v="2657" actId="478"/>
          <ac:spMkLst>
            <pc:docMk/>
            <pc:sldMk cId="3996980516" sldId="821"/>
            <ac:spMk id="2" creationId="{7E1C4393-66D8-3EB8-F133-460E393A93DD}"/>
          </ac:spMkLst>
        </pc:spChg>
        <pc:spChg chg="mod">
          <ac:chgData name="DaoTaoTin" userId="6d21468e-647c-4f84-8156-117b4a782e40" providerId="ADAL" clId="{E76B6278-B5FF-401C-BDBE-3961CCF470E8}" dt="2023-11-02T06:36:18.021" v="3525" actId="20577"/>
          <ac:spMkLst>
            <pc:docMk/>
            <pc:sldMk cId="3996980516" sldId="821"/>
            <ac:spMk id="55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6:43:08.238" v="4471" actId="20577"/>
          <ac:spMkLst>
            <pc:docMk/>
            <pc:sldMk cId="3996980516" sldId="821"/>
            <ac:spMk id="56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9:26.351" v="2649" actId="478"/>
          <ac:spMkLst>
            <pc:docMk/>
            <pc:sldMk cId="3996980516" sldId="821"/>
            <ac:spMk id="6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9:26.351" v="2649" actId="478"/>
          <ac:spMkLst>
            <pc:docMk/>
            <pc:sldMk cId="3996980516" sldId="821"/>
            <ac:spMk id="6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9:26.351" v="2649" actId="478"/>
          <ac:spMkLst>
            <pc:docMk/>
            <pc:sldMk cId="3996980516" sldId="821"/>
            <ac:spMk id="6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9:26.351" v="2649" actId="478"/>
          <ac:spMkLst>
            <pc:docMk/>
            <pc:sldMk cId="3996980516" sldId="821"/>
            <ac:spMk id="64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9:26.351" v="2649" actId="478"/>
          <ac:spMkLst>
            <pc:docMk/>
            <pc:sldMk cId="3996980516" sldId="821"/>
            <ac:spMk id="7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9:26.351" v="2649" actId="478"/>
          <ac:spMkLst>
            <pc:docMk/>
            <pc:sldMk cId="3996980516" sldId="821"/>
            <ac:spMk id="73" creationId="{00000000-0000-0000-0000-000000000000}"/>
          </ac:spMkLst>
        </pc:spChg>
        <pc:picChg chg="add del mod">
          <ac:chgData name="DaoTaoTin" userId="6d21468e-647c-4f84-8156-117b4a782e40" providerId="ADAL" clId="{E76B6278-B5FF-401C-BDBE-3961CCF470E8}" dt="2023-11-02T06:31:38.925" v="3102" actId="478"/>
          <ac:picMkLst>
            <pc:docMk/>
            <pc:sldMk cId="3996980516" sldId="821"/>
            <ac:picMk id="3" creationId="{F10485BF-8E06-25ED-D670-2323DA10A08D}"/>
          </ac:picMkLst>
        </pc:picChg>
        <pc:picChg chg="add del mod">
          <ac:chgData name="DaoTaoTin" userId="6d21468e-647c-4f84-8156-117b4a782e40" providerId="ADAL" clId="{E76B6278-B5FF-401C-BDBE-3961CCF470E8}" dt="2023-11-02T06:31:50.158" v="3107" actId="478"/>
          <ac:picMkLst>
            <pc:docMk/>
            <pc:sldMk cId="3996980516" sldId="821"/>
            <ac:picMk id="5" creationId="{0A5C6A27-B25B-19A4-456E-6EBFAEF62FBA}"/>
          </ac:picMkLst>
        </pc:picChg>
        <pc:picChg chg="mod">
          <ac:chgData name="DaoTaoTin" userId="6d21468e-647c-4f84-8156-117b4a782e40" providerId="ADAL" clId="{E76B6278-B5FF-401C-BDBE-3961CCF470E8}" dt="2023-11-02T06:13:59.464" v="2534" actId="14826"/>
          <ac:picMkLst>
            <pc:docMk/>
            <pc:sldMk cId="3996980516" sldId="821"/>
            <ac:picMk id="10" creationId="{8BD91C1C-59C7-4679-22DC-D77DB46B2491}"/>
          </ac:picMkLst>
        </pc:picChg>
        <pc:picChg chg="add del mod">
          <ac:chgData name="DaoTaoTin" userId="6d21468e-647c-4f84-8156-117b4a782e40" providerId="ADAL" clId="{E76B6278-B5FF-401C-BDBE-3961CCF470E8}" dt="2023-11-02T06:17:12.373" v="2537" actId="14826"/>
          <ac:picMkLst>
            <pc:docMk/>
            <pc:sldMk cId="3996980516" sldId="821"/>
            <ac:picMk id="11" creationId="{DF378215-71A5-C09F-84FD-1E71E767EDE3}"/>
          </ac:picMkLst>
        </pc:picChg>
        <pc:picChg chg="del">
          <ac:chgData name="DaoTaoTin" userId="6d21468e-647c-4f84-8156-117b4a782e40" providerId="ADAL" clId="{E76B6278-B5FF-401C-BDBE-3961CCF470E8}" dt="2023-11-02T06:19:26.351" v="2649" actId="478"/>
          <ac:picMkLst>
            <pc:docMk/>
            <pc:sldMk cId="3996980516" sldId="821"/>
            <ac:picMk id="13" creationId="{338102FC-38F4-D482-102A-EB3BEAC12B79}"/>
          </ac:picMkLst>
        </pc:picChg>
        <pc:picChg chg="del">
          <ac:chgData name="DaoTaoTin" userId="6d21468e-647c-4f84-8156-117b4a782e40" providerId="ADAL" clId="{E76B6278-B5FF-401C-BDBE-3961CCF470E8}" dt="2023-11-02T06:19:26.351" v="2649" actId="478"/>
          <ac:picMkLst>
            <pc:docMk/>
            <pc:sldMk cId="3996980516" sldId="821"/>
            <ac:picMk id="18" creationId="{2AADA819-7BD7-BC7F-4150-B0474D434F74}"/>
          </ac:picMkLst>
        </pc:picChg>
        <pc:picChg chg="del">
          <ac:chgData name="DaoTaoTin" userId="6d21468e-647c-4f84-8156-117b4a782e40" providerId="ADAL" clId="{E76B6278-B5FF-401C-BDBE-3961CCF470E8}" dt="2023-11-02T06:19:26.351" v="2649" actId="478"/>
          <ac:picMkLst>
            <pc:docMk/>
            <pc:sldMk cId="3996980516" sldId="821"/>
            <ac:picMk id="31" creationId="{1C97CEB5-0533-BCD3-524E-5B4FDA3665A3}"/>
          </ac:picMkLst>
        </pc:picChg>
      </pc:sldChg>
      <pc:sldChg chg="modSp add mod modAnim">
        <pc:chgData name="DaoTaoTin" userId="6d21468e-647c-4f84-8156-117b4a782e40" providerId="ADAL" clId="{E76B6278-B5FF-401C-BDBE-3961CCF470E8}" dt="2023-11-02T07:09:37.732" v="4666" actId="20577"/>
        <pc:sldMkLst>
          <pc:docMk/>
          <pc:sldMk cId="1301703534" sldId="822"/>
        </pc:sldMkLst>
        <pc:spChg chg="mod">
          <ac:chgData name="DaoTaoTin" userId="6d21468e-647c-4f84-8156-117b4a782e40" providerId="ADAL" clId="{E76B6278-B5FF-401C-BDBE-3961CCF470E8}" dt="2023-11-02T06:36:01.862" v="3524" actId="20577"/>
          <ac:spMkLst>
            <pc:docMk/>
            <pc:sldMk cId="1301703534" sldId="822"/>
            <ac:spMk id="55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09:37.732" v="4666" actId="20577"/>
          <ac:spMkLst>
            <pc:docMk/>
            <pc:sldMk cId="1301703534" sldId="822"/>
            <ac:spMk id="56" creationId="{00000000-0000-0000-0000-000000000000}"/>
          </ac:spMkLst>
        </pc:spChg>
        <pc:picChg chg="mod">
          <ac:chgData name="DaoTaoTin" userId="6d21468e-647c-4f84-8156-117b4a782e40" providerId="ADAL" clId="{E76B6278-B5FF-401C-BDBE-3961CCF470E8}" dt="2023-11-02T06:32:13.929" v="3108" actId="1076"/>
          <ac:picMkLst>
            <pc:docMk/>
            <pc:sldMk cId="1301703534" sldId="822"/>
            <ac:picMk id="5" creationId="{0A5C6A27-B25B-19A4-456E-6EBFAEF62FBA}"/>
          </ac:picMkLst>
        </pc:picChg>
      </pc:sldChg>
      <pc:sldChg chg="addSp delSp modSp add mod delAnim">
        <pc:chgData name="DaoTaoTin" userId="6d21468e-647c-4f84-8156-117b4a782e40" providerId="ADAL" clId="{E76B6278-B5FF-401C-BDBE-3961CCF470E8}" dt="2023-11-02T06:44:14.999" v="4522" actId="20577"/>
        <pc:sldMkLst>
          <pc:docMk/>
          <pc:sldMk cId="1750846299" sldId="823"/>
        </pc:sldMkLst>
        <pc:spChg chg="add mod">
          <ac:chgData name="DaoTaoTin" userId="6d21468e-647c-4f84-8156-117b4a782e40" providerId="ADAL" clId="{E76B6278-B5FF-401C-BDBE-3961CCF470E8}" dt="2023-11-02T06:44:14.999" v="4522" actId="20577"/>
          <ac:spMkLst>
            <pc:docMk/>
            <pc:sldMk cId="1750846299" sldId="823"/>
            <ac:spMk id="24" creationId="{91DDEF0A-AA75-DC59-4AEA-ED98186FCF59}"/>
          </ac:spMkLst>
        </pc:spChg>
        <pc:grpChg chg="del">
          <ac:chgData name="DaoTaoTin" userId="6d21468e-647c-4f84-8156-117b4a782e40" providerId="ADAL" clId="{E76B6278-B5FF-401C-BDBE-3961CCF470E8}" dt="2023-11-02T06:44:03.239" v="4473" actId="478"/>
          <ac:grpSpMkLst>
            <pc:docMk/>
            <pc:sldMk cId="1750846299" sldId="823"/>
            <ac:grpSpMk id="4" creationId="{255B28C8-13DD-2FA6-FE55-9116F79ED48E}"/>
          </ac:grpSpMkLst>
        </pc:grpChg>
        <pc:grpChg chg="del">
          <ac:chgData name="DaoTaoTin" userId="6d21468e-647c-4f84-8156-117b4a782e40" providerId="ADAL" clId="{E76B6278-B5FF-401C-BDBE-3961CCF470E8}" dt="2023-11-02T06:44:03.239" v="4473" actId="478"/>
          <ac:grpSpMkLst>
            <pc:docMk/>
            <pc:sldMk cId="1750846299" sldId="823"/>
            <ac:grpSpMk id="7" creationId="{CD66B013-AF6E-1D5C-D93F-DB306808A577}"/>
          </ac:grpSpMkLst>
        </pc:grpChg>
        <pc:grpChg chg="del">
          <ac:chgData name="DaoTaoTin" userId="6d21468e-647c-4f84-8156-117b4a782e40" providerId="ADAL" clId="{E76B6278-B5FF-401C-BDBE-3961CCF470E8}" dt="2023-11-02T06:44:03.239" v="4473" actId="478"/>
          <ac:grpSpMkLst>
            <pc:docMk/>
            <pc:sldMk cId="1750846299" sldId="823"/>
            <ac:grpSpMk id="10" creationId="{84ABA040-E817-C990-4244-5893884B89DE}"/>
          </ac:grpSpMkLst>
        </pc:grpChg>
        <pc:grpChg chg="del">
          <ac:chgData name="DaoTaoTin" userId="6d21468e-647c-4f84-8156-117b4a782e40" providerId="ADAL" clId="{E76B6278-B5FF-401C-BDBE-3961CCF470E8}" dt="2023-11-02T06:44:03.239" v="4473" actId="478"/>
          <ac:grpSpMkLst>
            <pc:docMk/>
            <pc:sldMk cId="1750846299" sldId="823"/>
            <ac:grpSpMk id="13" creationId="{E5618023-2F19-0379-33EC-61097C4EEE8D}"/>
          </ac:grpSpMkLst>
        </pc:grpChg>
        <pc:picChg chg="del">
          <ac:chgData name="DaoTaoTin" userId="6d21468e-647c-4f84-8156-117b4a782e40" providerId="ADAL" clId="{E76B6278-B5FF-401C-BDBE-3961CCF470E8}" dt="2023-11-02T06:44:03.239" v="4473" actId="478"/>
          <ac:picMkLst>
            <pc:docMk/>
            <pc:sldMk cId="1750846299" sldId="823"/>
            <ac:picMk id="20" creationId="{324A36D2-7C5A-AB94-5310-674E48C4A3F7}"/>
          </ac:picMkLst>
        </pc:picChg>
        <pc:picChg chg="del">
          <ac:chgData name="DaoTaoTin" userId="6d21468e-647c-4f84-8156-117b4a782e40" providerId="ADAL" clId="{E76B6278-B5FF-401C-BDBE-3961CCF470E8}" dt="2023-11-02T06:44:03.239" v="4473" actId="478"/>
          <ac:picMkLst>
            <pc:docMk/>
            <pc:sldMk cId="1750846299" sldId="823"/>
            <ac:picMk id="21" creationId="{BDA4C06C-15E5-6CF0-CF88-E8330EFD5330}"/>
          </ac:picMkLst>
        </pc:picChg>
        <pc:picChg chg="del">
          <ac:chgData name="DaoTaoTin" userId="6d21468e-647c-4f84-8156-117b4a782e40" providerId="ADAL" clId="{E76B6278-B5FF-401C-BDBE-3961CCF470E8}" dt="2023-11-02T06:44:03.239" v="4473" actId="478"/>
          <ac:picMkLst>
            <pc:docMk/>
            <pc:sldMk cId="1750846299" sldId="823"/>
            <ac:picMk id="22" creationId="{F3B7AC0E-008C-5A8F-3A94-34B9F6644E90}"/>
          </ac:picMkLst>
        </pc:picChg>
        <pc:picChg chg="del">
          <ac:chgData name="DaoTaoTin" userId="6d21468e-647c-4f84-8156-117b4a782e40" providerId="ADAL" clId="{E76B6278-B5FF-401C-BDBE-3961CCF470E8}" dt="2023-11-02T06:44:03.239" v="4473" actId="478"/>
          <ac:picMkLst>
            <pc:docMk/>
            <pc:sldMk cId="1750846299" sldId="823"/>
            <ac:picMk id="23" creationId="{625666BE-47F0-20CE-5557-8940EDDB7009}"/>
          </ac:picMkLst>
        </pc:picChg>
        <pc:cxnChg chg="del">
          <ac:chgData name="DaoTaoTin" userId="6d21468e-647c-4f84-8156-117b4a782e40" providerId="ADAL" clId="{E76B6278-B5FF-401C-BDBE-3961CCF470E8}" dt="2023-11-02T06:44:03.239" v="4473" actId="478"/>
          <ac:cxnSpMkLst>
            <pc:docMk/>
            <pc:sldMk cId="1750846299" sldId="823"/>
            <ac:cxnSpMk id="16" creationId="{5C23A730-A232-83CC-2947-E17DE9E01F3C}"/>
          </ac:cxnSpMkLst>
        </pc:cxnChg>
        <pc:cxnChg chg="del">
          <ac:chgData name="DaoTaoTin" userId="6d21468e-647c-4f84-8156-117b4a782e40" providerId="ADAL" clId="{E76B6278-B5FF-401C-BDBE-3961CCF470E8}" dt="2023-11-02T06:44:03.239" v="4473" actId="478"/>
          <ac:cxnSpMkLst>
            <pc:docMk/>
            <pc:sldMk cId="1750846299" sldId="823"/>
            <ac:cxnSpMk id="17" creationId="{6FF3A8F5-8A18-EEF3-C7E3-3317BB230066}"/>
          </ac:cxnSpMkLst>
        </pc:cxnChg>
        <pc:cxnChg chg="del">
          <ac:chgData name="DaoTaoTin" userId="6d21468e-647c-4f84-8156-117b4a782e40" providerId="ADAL" clId="{E76B6278-B5FF-401C-BDBE-3961CCF470E8}" dt="2023-11-02T06:44:03.239" v="4473" actId="478"/>
          <ac:cxnSpMkLst>
            <pc:docMk/>
            <pc:sldMk cId="1750846299" sldId="823"/>
            <ac:cxnSpMk id="18" creationId="{59648411-801A-9D87-8364-7F03AB2533FC}"/>
          </ac:cxnSpMkLst>
        </pc:cxnChg>
        <pc:cxnChg chg="del">
          <ac:chgData name="DaoTaoTin" userId="6d21468e-647c-4f84-8156-117b4a782e40" providerId="ADAL" clId="{E76B6278-B5FF-401C-BDBE-3961CCF470E8}" dt="2023-11-02T06:44:03.239" v="4473" actId="478"/>
          <ac:cxnSpMkLst>
            <pc:docMk/>
            <pc:sldMk cId="1750846299" sldId="823"/>
            <ac:cxnSpMk id="19" creationId="{4EE62CB2-8EA9-105D-8FEB-345E035A5D74}"/>
          </ac:cxnSpMkLst>
        </pc:cxnChg>
      </pc:sldChg>
      <pc:sldChg chg="modSp mod">
        <pc:chgData name="DaoTaoTin" userId="6d21468e-647c-4f84-8156-117b4a782e40" providerId="ADAL" clId="{E76B6278-B5FF-401C-BDBE-3961CCF470E8}" dt="2023-11-02T09:03:44.025" v="9936" actId="207"/>
        <pc:sldMkLst>
          <pc:docMk/>
          <pc:sldMk cId="2131251836" sldId="824"/>
        </pc:sldMkLst>
        <pc:spChg chg="mod">
          <ac:chgData name="DaoTaoTin" userId="6d21468e-647c-4f84-8156-117b4a782e40" providerId="ADAL" clId="{E76B6278-B5FF-401C-BDBE-3961CCF470E8}" dt="2023-11-02T09:03:36.525" v="9935" actId="207"/>
          <ac:spMkLst>
            <pc:docMk/>
            <pc:sldMk cId="2131251836" sldId="824"/>
            <ac:spMk id="9" creationId="{D10AA9DA-77F8-3866-49C5-D5D1BEE1BB8A}"/>
          </ac:spMkLst>
        </pc:spChg>
        <pc:spChg chg="mod">
          <ac:chgData name="DaoTaoTin" userId="6d21468e-647c-4f84-8156-117b4a782e40" providerId="ADAL" clId="{E76B6278-B5FF-401C-BDBE-3961CCF470E8}" dt="2023-11-02T09:03:44.025" v="9936" actId="207"/>
          <ac:spMkLst>
            <pc:docMk/>
            <pc:sldMk cId="2131251836" sldId="824"/>
            <ac:spMk id="46" creationId="{5AE964A8-FDE3-9614-271A-B2E47AB3CA92}"/>
          </ac:spMkLst>
        </pc:spChg>
        <pc:spChg chg="mod">
          <ac:chgData name="DaoTaoTin" userId="6d21468e-647c-4f84-8156-117b4a782e40" providerId="ADAL" clId="{E76B6278-B5FF-401C-BDBE-3961CCF470E8}" dt="2023-11-02T09:03:36.525" v="9935" actId="207"/>
          <ac:spMkLst>
            <pc:docMk/>
            <pc:sldMk cId="2131251836" sldId="824"/>
            <ac:spMk id="47" creationId="{E8C2A123-3D72-87DD-B820-DFF06AB779B4}"/>
          </ac:spMkLst>
        </pc:spChg>
      </pc:sldChg>
      <pc:sldChg chg="delSp modSp add del mod delAnim">
        <pc:chgData name="DaoTaoTin" userId="6d21468e-647c-4f84-8156-117b4a782e40" providerId="ADAL" clId="{E76B6278-B5FF-401C-BDBE-3961CCF470E8}" dt="2023-11-02T07:27:15.657" v="5627" actId="47"/>
        <pc:sldMkLst>
          <pc:docMk/>
          <pc:sldMk cId="3988756767" sldId="824"/>
        </pc:sldMkLst>
        <pc:spChg chg="mod">
          <ac:chgData name="DaoTaoTin" userId="6d21468e-647c-4f84-8156-117b4a782e40" providerId="ADAL" clId="{E76B6278-B5FF-401C-BDBE-3961CCF470E8}" dt="2023-11-02T07:20:57.845" v="5178" actId="1076"/>
          <ac:spMkLst>
            <pc:docMk/>
            <pc:sldMk cId="3988756767" sldId="824"/>
            <ac:spMk id="7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20:44.600" v="5173" actId="255"/>
          <ac:spMkLst>
            <pc:docMk/>
            <pc:sldMk cId="3988756767" sldId="824"/>
            <ac:spMk id="7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7:19:33.022" v="4954" actId="478"/>
          <ac:spMkLst>
            <pc:docMk/>
            <pc:sldMk cId="3988756767" sldId="824"/>
            <ac:spMk id="8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7:19:33.022" v="4954" actId="478"/>
          <ac:spMkLst>
            <pc:docMk/>
            <pc:sldMk cId="3988756767" sldId="824"/>
            <ac:spMk id="9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24:23.147" v="5584" actId="1036"/>
          <ac:spMkLst>
            <pc:docMk/>
            <pc:sldMk cId="3988756767" sldId="824"/>
            <ac:spMk id="91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22:42.381" v="5187" actId="2711"/>
          <ac:spMkLst>
            <pc:docMk/>
            <pc:sldMk cId="3988756767" sldId="824"/>
            <ac:spMk id="9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7:22:15.073" v="5185" actId="478"/>
          <ac:spMkLst>
            <pc:docMk/>
            <pc:sldMk cId="3988756767" sldId="824"/>
            <ac:spMk id="9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7:22:06.522" v="5184" actId="478"/>
          <ac:spMkLst>
            <pc:docMk/>
            <pc:sldMk cId="3988756767" sldId="824"/>
            <ac:spMk id="94" creationId="{00000000-0000-0000-0000-000000000000}"/>
          </ac:spMkLst>
        </pc:spChg>
        <pc:grpChg chg="mod">
          <ac:chgData name="DaoTaoTin" userId="6d21468e-647c-4f84-8156-117b4a782e40" providerId="ADAL" clId="{E76B6278-B5FF-401C-BDBE-3961CCF470E8}" dt="2023-11-02T07:19:38.911" v="4956" actId="1076"/>
          <ac:grpSpMkLst>
            <pc:docMk/>
            <pc:sldMk cId="3988756767" sldId="824"/>
            <ac:grpSpMk id="77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7:19:33.022" v="4954" actId="478"/>
          <ac:grpSpMkLst>
            <pc:docMk/>
            <pc:sldMk cId="3988756767" sldId="824"/>
            <ac:grpSpMk id="80" creationId="{00000000-0000-0000-0000-000000000000}"/>
          </ac:grpSpMkLst>
        </pc:grpChg>
        <pc:cxnChg chg="mod">
          <ac:chgData name="DaoTaoTin" userId="6d21468e-647c-4f84-8156-117b4a782e40" providerId="ADAL" clId="{E76B6278-B5FF-401C-BDBE-3961CCF470E8}" dt="2023-11-02T07:19:38.911" v="4956" actId="1076"/>
          <ac:cxnSpMkLst>
            <pc:docMk/>
            <pc:sldMk cId="3988756767" sldId="824"/>
            <ac:cxnSpMk id="74" creationId="{00000000-0000-0000-0000-000000000000}"/>
          </ac:cxnSpMkLst>
        </pc:cxnChg>
        <pc:cxnChg chg="del">
          <ac:chgData name="DaoTaoTin" userId="6d21468e-647c-4f84-8156-117b4a782e40" providerId="ADAL" clId="{E76B6278-B5FF-401C-BDBE-3961CCF470E8}" dt="2023-11-02T07:19:33.022" v="4954" actId="478"/>
          <ac:cxnSpMkLst>
            <pc:docMk/>
            <pc:sldMk cId="3988756767" sldId="824"/>
            <ac:cxnSpMk id="75" creationId="{00000000-0000-0000-0000-000000000000}"/>
          </ac:cxnSpMkLst>
        </pc:cxnChg>
        <pc:cxnChg chg="del">
          <ac:chgData name="DaoTaoTin" userId="6d21468e-647c-4f84-8156-117b4a782e40" providerId="ADAL" clId="{E76B6278-B5FF-401C-BDBE-3961CCF470E8}" dt="2023-11-02T07:19:33.810" v="4955" actId="478"/>
          <ac:cxnSpMkLst>
            <pc:docMk/>
            <pc:sldMk cId="3988756767" sldId="824"/>
            <ac:cxnSpMk id="76" creationId="{00000000-0000-0000-0000-000000000000}"/>
          </ac:cxnSpMkLst>
        </pc:cxnChg>
      </pc:sldChg>
      <pc:sldChg chg="addSp delSp modSp add mod ord addAnim delAnim modAnim">
        <pc:chgData name="DaoTaoTin" userId="6d21468e-647c-4f84-8156-117b4a782e40" providerId="ADAL" clId="{E76B6278-B5FF-401C-BDBE-3961CCF470E8}" dt="2023-11-08T09:19:03.317" v="17331"/>
        <pc:sldMkLst>
          <pc:docMk/>
          <pc:sldMk cId="2419384897" sldId="825"/>
        </pc:sldMkLst>
        <pc:spChg chg="mod">
          <ac:chgData name="DaoTaoTin" userId="6d21468e-647c-4f84-8156-117b4a782e40" providerId="ADAL" clId="{E76B6278-B5FF-401C-BDBE-3961CCF470E8}" dt="2023-11-08T08:30:08.450" v="15800" actId="6549"/>
          <ac:spMkLst>
            <pc:docMk/>
            <pc:sldMk cId="2419384897" sldId="825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28:00.306" v="15719" actId="20577"/>
          <ac:spMkLst>
            <pc:docMk/>
            <pc:sldMk cId="2419384897" sldId="825"/>
            <ac:spMk id="3" creationId="{00000000-0000-0000-0000-000000000000}"/>
          </ac:spMkLst>
        </pc:spChg>
        <pc:spChg chg="add del mod">
          <ac:chgData name="DaoTaoTin" userId="6d21468e-647c-4f84-8156-117b4a782e40" providerId="ADAL" clId="{E76B6278-B5FF-401C-BDBE-3961CCF470E8}" dt="2023-11-08T09:17:56.012" v="17316" actId="478"/>
          <ac:spMkLst>
            <pc:docMk/>
            <pc:sldMk cId="2419384897" sldId="825"/>
            <ac:spMk id="4" creationId="{4B9FDFDF-462E-F6EE-0C18-98AAFF7526F5}"/>
          </ac:spMkLst>
        </pc:spChg>
        <pc:spChg chg="del mod">
          <ac:chgData name="DaoTaoTin" userId="6d21468e-647c-4f84-8156-117b4a782e40" providerId="ADAL" clId="{E76B6278-B5FF-401C-BDBE-3961CCF470E8}" dt="2023-11-08T08:31:20.491" v="15826" actId="478"/>
          <ac:spMkLst>
            <pc:docMk/>
            <pc:sldMk cId="2419384897" sldId="825"/>
            <ac:spMk id="5" creationId="{42232556-BD81-301E-E6DE-EEE9CE47BAAE}"/>
          </ac:spMkLst>
        </pc:spChg>
        <pc:spChg chg="add del mod">
          <ac:chgData name="DaoTaoTin" userId="6d21468e-647c-4f84-8156-117b4a782e40" providerId="ADAL" clId="{E76B6278-B5FF-401C-BDBE-3961CCF470E8}" dt="2023-11-08T08:31:58.779" v="15848" actId="478"/>
          <ac:spMkLst>
            <pc:docMk/>
            <pc:sldMk cId="2419384897" sldId="825"/>
            <ac:spMk id="6" creationId="{24758AE3-3F26-285E-9FAC-5D949E934D34}"/>
          </ac:spMkLst>
        </pc:spChg>
        <pc:spChg chg="add del mod">
          <ac:chgData name="DaoTaoTin" userId="6d21468e-647c-4f84-8156-117b4a782e40" providerId="ADAL" clId="{E76B6278-B5FF-401C-BDBE-3961CCF470E8}" dt="2023-11-08T08:31:58.779" v="15848" actId="478"/>
          <ac:spMkLst>
            <pc:docMk/>
            <pc:sldMk cId="2419384897" sldId="825"/>
            <ac:spMk id="7" creationId="{70C24B36-A450-D39D-BED2-04196DE4FDE2}"/>
          </ac:spMkLst>
        </pc:spChg>
        <pc:spChg chg="add del mod">
          <ac:chgData name="DaoTaoTin" userId="6d21468e-647c-4f84-8156-117b4a782e40" providerId="ADAL" clId="{E76B6278-B5FF-401C-BDBE-3961CCF470E8}" dt="2023-11-02T07:26:05.433" v="5625" actId="478"/>
          <ac:spMkLst>
            <pc:docMk/>
            <pc:sldMk cId="2419384897" sldId="825"/>
            <ac:spMk id="8" creationId="{6802148D-2B63-A77A-C959-A0BAFB19B2FC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1" creationId="{395688E6-94A4-4145-ABCD-4F8016F7C5DD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2" creationId="{7EEA09E3-A1D1-A9DD-69D7-9D715A9C76BB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3" creationId="{7FD2B1AE-BC5C-50F8-CA9B-356E49BB786A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4" creationId="{B3587632-78AB-5DF4-ED86-F79C97DD1741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5" creationId="{8F39C6B0-C04E-C03A-A620-C7D810A9CD9D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6" creationId="{61C670E5-9E8B-3963-682A-77A585465257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7" creationId="{D0174A87-708C-EA42-30E0-6D6741D50197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8" creationId="{B3772676-45B0-2926-D33E-96360353A9F7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9" creationId="{0FFD6E4E-A787-8C4A-D9E2-884D60020525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0" creationId="{3B286AD6-8792-AAB3-E827-688B9CE36E6F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1" creationId="{C03A0869-54C4-E244-26A7-560D61BE9B12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2" creationId="{DC56FDB3-2B8D-A6D9-960A-DCF830C06E53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3" creationId="{0F423A5B-E8B0-421C-283F-5F7BC8A25A32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4" creationId="{80D0DDD9-9F3A-0832-4352-7C8535DB5E9B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5" creationId="{7CD8BC83-0312-8901-51DC-23312DEDFC38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6" creationId="{A6D90C81-6648-1ABB-E33B-50E0E44F567E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7" creationId="{E8C6EDF1-7C5A-DABA-84B0-76E70AE75851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8" creationId="{F9901B00-0625-C923-6FFE-B05DF38431B0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9" creationId="{F456DC88-AF57-357F-115A-A55B8062801F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30" creationId="{DD769889-FB7B-DE75-F2C4-4D07E6531F3C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31" creationId="{CD4F62AD-7637-AE65-AB3F-B0D36B7275B8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2" creationId="{36AD1994-6C1E-D8B3-54EC-EF310D4E7660}"/>
          </ac:spMkLst>
        </pc:spChg>
        <pc:spChg chg="add del mod">
          <ac:chgData name="DaoTaoTin" userId="6d21468e-647c-4f84-8156-117b4a782e40" providerId="ADAL" clId="{E76B6278-B5FF-401C-BDBE-3961CCF470E8}" dt="2023-11-02T07:33:24.776" v="5702" actId="478"/>
          <ac:spMkLst>
            <pc:docMk/>
            <pc:sldMk cId="2419384897" sldId="825"/>
            <ac:spMk id="33" creationId="{7B4447B7-7A01-21C7-BF4D-774229ECA632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3" creationId="{FE4875BC-CEEA-EFA1-701D-E2545E8B3CA9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4" creationId="{365BD95E-2788-7F69-E67C-C8C263AE62D9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5" creationId="{9C599B36-A70A-C4A0-A072-B567C3F60BF4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6" creationId="{5B2ED1BA-D8EC-020D-5261-3CED71850E3B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7" creationId="{3B71943F-F8BA-8348-D935-FED0B847805B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8" creationId="{6CE1BEEE-F1DD-E235-7095-BFBE9CA17E28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9" creationId="{C410E73F-295C-7E39-F656-7D217E751D92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0" creationId="{1B3CADE4-A812-AD6B-925A-97E421A8099A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1" creationId="{E0BD43F5-2597-D97A-10DE-0212C2533E35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2" creationId="{D6DD18FB-036D-6B38-20AB-C533D2D93803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3" creationId="{7E8C199E-0FE4-37E1-D297-F26DA6DADDC1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4" creationId="{CBFE42D7-11C8-6287-4EA3-E77CF11C87EB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5" creationId="{34D29145-D627-7B2F-BFA7-3846EB0FF7E6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6" creationId="{E0A4A88E-9792-15B9-8601-1A2D6FEA1294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7" creationId="{47B0CE1B-5C91-E2B8-7E46-0BEBAD475660}"/>
          </ac:spMkLst>
        </pc:spChg>
        <pc:spChg chg="add mod">
          <ac:chgData name="DaoTaoTin" userId="6d21468e-647c-4f84-8156-117b4a782e40" providerId="ADAL" clId="{E76B6278-B5FF-401C-BDBE-3961CCF470E8}" dt="2023-11-08T08:32:02.788" v="15850"/>
          <ac:spMkLst>
            <pc:docMk/>
            <pc:sldMk cId="2419384897" sldId="825"/>
            <ac:spMk id="48" creationId="{A75A153C-8B29-6E41-A245-B2856B5C3BD9}"/>
          </ac:spMkLst>
        </pc:spChg>
        <pc:spChg chg="add mod">
          <ac:chgData name="DaoTaoTin" userId="6d21468e-647c-4f84-8156-117b4a782e40" providerId="ADAL" clId="{E76B6278-B5FF-401C-BDBE-3961CCF470E8}" dt="2023-11-08T08:32:02.788" v="15850"/>
          <ac:spMkLst>
            <pc:docMk/>
            <pc:sldMk cId="2419384897" sldId="825"/>
            <ac:spMk id="49" creationId="{62E9318D-61FD-7B7E-3738-FA6AE2E1F091}"/>
          </ac:spMkLst>
        </pc:spChg>
        <pc:spChg chg="add del mod">
          <ac:chgData name="DaoTaoTin" userId="6d21468e-647c-4f84-8156-117b4a782e40" providerId="ADAL" clId="{E76B6278-B5FF-401C-BDBE-3961CCF470E8}" dt="2023-11-08T09:17:57.938" v="17317" actId="478"/>
          <ac:spMkLst>
            <pc:docMk/>
            <pc:sldMk cId="2419384897" sldId="825"/>
            <ac:spMk id="50" creationId="{6A05490F-D6B3-0F78-85E5-27D31E0113DD}"/>
          </ac:spMkLst>
        </pc:spChg>
        <pc:spChg chg="add mod">
          <ac:chgData name="DaoTaoTin" userId="6d21468e-647c-4f84-8156-117b4a782e40" providerId="ADAL" clId="{E76B6278-B5FF-401C-BDBE-3961CCF470E8}" dt="2023-11-08T08:35:40.177" v="15892" actId="1076"/>
          <ac:spMkLst>
            <pc:docMk/>
            <pc:sldMk cId="2419384897" sldId="825"/>
            <ac:spMk id="51" creationId="{0E240349-61C8-E450-7490-A861465A58E7}"/>
          </ac:spMkLst>
        </pc:spChg>
        <pc:spChg chg="mod topLvl">
          <ac:chgData name="DaoTaoTin" userId="6d21468e-647c-4f84-8156-117b4a782e40" providerId="ADAL" clId="{E76B6278-B5FF-401C-BDBE-3961CCF470E8}" dt="2023-11-08T08:37:52.291" v="16039" actId="165"/>
          <ac:spMkLst>
            <pc:docMk/>
            <pc:sldMk cId="2419384897" sldId="825"/>
            <ac:spMk id="54" creationId="{824268EC-D007-D9A0-0DBF-9C1060A7381A}"/>
          </ac:spMkLst>
        </pc:spChg>
        <pc:spChg chg="mod topLvl">
          <ac:chgData name="DaoTaoTin" userId="6d21468e-647c-4f84-8156-117b4a782e40" providerId="ADAL" clId="{E76B6278-B5FF-401C-BDBE-3961CCF470E8}" dt="2023-11-08T08:37:52.291" v="16039" actId="165"/>
          <ac:spMkLst>
            <pc:docMk/>
            <pc:sldMk cId="2419384897" sldId="825"/>
            <ac:spMk id="55" creationId="{8FF617AE-E29B-623B-124B-EE2A0800AC97}"/>
          </ac:spMkLst>
        </pc:spChg>
        <pc:spChg chg="add del mod">
          <ac:chgData name="DaoTaoTin" userId="6d21468e-647c-4f84-8156-117b4a782e40" providerId="ADAL" clId="{E76B6278-B5FF-401C-BDBE-3961CCF470E8}" dt="2023-11-08T09:01:47.033" v="16819" actId="478"/>
          <ac:spMkLst>
            <pc:docMk/>
            <pc:sldMk cId="2419384897" sldId="825"/>
            <ac:spMk id="63" creationId="{FFCB1471-0ADF-B9F7-98D3-E55BCCA860C3}"/>
          </ac:spMkLst>
        </pc:spChg>
        <pc:spChg chg="add del mod">
          <ac:chgData name="DaoTaoTin" userId="6d21468e-647c-4f84-8156-117b4a782e40" providerId="ADAL" clId="{E76B6278-B5FF-401C-BDBE-3961CCF470E8}" dt="2023-11-08T09:01:47.033" v="16819" actId="478"/>
          <ac:spMkLst>
            <pc:docMk/>
            <pc:sldMk cId="2419384897" sldId="825"/>
            <ac:spMk id="64" creationId="{922C1A0C-C67E-B83B-3142-0907B841EFC9}"/>
          </ac:spMkLst>
        </pc:spChg>
        <pc:spChg chg="add del mod">
          <ac:chgData name="DaoTaoTin" userId="6d21468e-647c-4f84-8156-117b4a782e40" providerId="ADAL" clId="{E76B6278-B5FF-401C-BDBE-3961CCF470E8}" dt="2023-11-08T09:01:47.033" v="16819" actId="478"/>
          <ac:spMkLst>
            <pc:docMk/>
            <pc:sldMk cId="2419384897" sldId="825"/>
            <ac:spMk id="65" creationId="{9159BE11-3E70-0FF1-764E-363767EC0897}"/>
          </ac:spMkLst>
        </pc:spChg>
        <pc:spChg chg="add del mod">
          <ac:chgData name="DaoTaoTin" userId="6d21468e-647c-4f84-8156-117b4a782e40" providerId="ADAL" clId="{E76B6278-B5FF-401C-BDBE-3961CCF470E8}" dt="2023-11-08T09:01:47.033" v="16819" actId="478"/>
          <ac:spMkLst>
            <pc:docMk/>
            <pc:sldMk cId="2419384897" sldId="825"/>
            <ac:spMk id="66" creationId="{0DBBEDB0-F9AE-1725-5B91-F7A48C552C6F}"/>
          </ac:spMkLst>
        </pc:spChg>
        <pc:spChg chg="add del mod">
          <ac:chgData name="DaoTaoTin" userId="6d21468e-647c-4f84-8156-117b4a782e40" providerId="ADAL" clId="{E76B6278-B5FF-401C-BDBE-3961CCF470E8}" dt="2023-11-08T09:01:47.033" v="16819" actId="478"/>
          <ac:spMkLst>
            <pc:docMk/>
            <pc:sldMk cId="2419384897" sldId="825"/>
            <ac:spMk id="67" creationId="{3690C9A4-3A6B-6C36-FE6F-4EF87564589B}"/>
          </ac:spMkLst>
        </pc:spChg>
        <pc:spChg chg="add del mod">
          <ac:chgData name="DaoTaoTin" userId="6d21468e-647c-4f84-8156-117b4a782e40" providerId="ADAL" clId="{E76B6278-B5FF-401C-BDBE-3961CCF470E8}" dt="2023-11-08T08:52:55.660" v="16757" actId="478"/>
          <ac:spMkLst>
            <pc:docMk/>
            <pc:sldMk cId="2419384897" sldId="825"/>
            <ac:spMk id="68" creationId="{357A6CAF-B2EA-787E-B4A6-7CF67FD0B320}"/>
          </ac:spMkLst>
        </pc:spChg>
        <pc:spChg chg="add del">
          <ac:chgData name="DaoTaoTin" userId="6d21468e-647c-4f84-8156-117b4a782e40" providerId="ADAL" clId="{E76B6278-B5FF-401C-BDBE-3961CCF470E8}" dt="2023-11-08T08:53:54.794" v="16763" actId="478"/>
          <ac:spMkLst>
            <pc:docMk/>
            <pc:sldMk cId="2419384897" sldId="825"/>
            <ac:spMk id="69" creationId="{E032BE32-D42D-9F3F-D9A2-5BC8C775C960}"/>
          </ac:spMkLst>
        </pc:spChg>
        <pc:spChg chg="mod topLvl">
          <ac:chgData name="DaoTaoTin" userId="6d21468e-647c-4f84-8156-117b4a782e40" providerId="ADAL" clId="{E76B6278-B5FF-401C-BDBE-3961CCF470E8}" dt="2023-11-08T08:37:52.291" v="16039" actId="165"/>
          <ac:spMkLst>
            <pc:docMk/>
            <pc:sldMk cId="2419384897" sldId="825"/>
            <ac:spMk id="78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8T08:37:52.291" v="16039" actId="165"/>
          <ac:spMkLst>
            <pc:docMk/>
            <pc:sldMk cId="2419384897" sldId="825"/>
            <ac:spMk id="7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7:25:47.987" v="5620" actId="478"/>
          <ac:spMkLst>
            <pc:docMk/>
            <pc:sldMk cId="2419384897" sldId="825"/>
            <ac:spMk id="9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7:25:47.987" v="5620" actId="478"/>
          <ac:spMkLst>
            <pc:docMk/>
            <pc:sldMk cId="2419384897" sldId="825"/>
            <ac:spMk id="92" creationId="{00000000-0000-0000-0000-000000000000}"/>
          </ac:spMkLst>
        </pc:spChg>
        <pc:grpChg chg="add mod">
          <ac:chgData name="DaoTaoTin" userId="6d21468e-647c-4f84-8156-117b4a782e40" providerId="ADAL" clId="{E76B6278-B5FF-401C-BDBE-3961CCF470E8}" dt="2023-11-08T09:18:11.197" v="17319" actId="1076"/>
          <ac:grpSpMkLst>
            <pc:docMk/>
            <pc:sldMk cId="2419384897" sldId="825"/>
            <ac:grpSpMk id="8" creationId="{25D16A95-5EB5-0BF9-2E10-F8F7E47C902A}"/>
          </ac:grpSpMkLst>
        </pc:grpChg>
        <pc:grpChg chg="add del mod">
          <ac:chgData name="DaoTaoTin" userId="6d21468e-647c-4f84-8156-117b4a782e40" providerId="ADAL" clId="{E76B6278-B5FF-401C-BDBE-3961CCF470E8}" dt="2023-11-08T08:31:49.195" v="15846" actId="478"/>
          <ac:grpSpMkLst>
            <pc:docMk/>
            <pc:sldMk cId="2419384897" sldId="825"/>
            <ac:grpSpMk id="9" creationId="{9307DC17-30A1-B590-66E7-EE857E7DCE13}"/>
          </ac:grpSpMkLst>
        </pc:grpChg>
        <pc:grpChg chg="mod">
          <ac:chgData name="DaoTaoTin" userId="6d21468e-647c-4f84-8156-117b4a782e40" providerId="ADAL" clId="{E76B6278-B5FF-401C-BDBE-3961CCF470E8}" dt="2023-11-02T07:25:48.301" v="5621"/>
          <ac:grpSpMkLst>
            <pc:docMk/>
            <pc:sldMk cId="2419384897" sldId="825"/>
            <ac:grpSpMk id="10" creationId="{472201D1-AF90-1D57-A202-954DD30DAF9E}"/>
          </ac:grpSpMkLst>
        </pc:grpChg>
        <pc:grpChg chg="add del mod">
          <ac:chgData name="DaoTaoTin" userId="6d21468e-647c-4f84-8156-117b4a782e40" providerId="ADAL" clId="{E76B6278-B5FF-401C-BDBE-3961CCF470E8}" dt="2023-11-08T08:37:52.291" v="16039" actId="165"/>
          <ac:grpSpMkLst>
            <pc:docMk/>
            <pc:sldMk cId="2419384897" sldId="825"/>
            <ac:grpSpMk id="53" creationId="{D265F583-2B2B-CA8A-0689-F5E4B2F3836E}"/>
          </ac:grpSpMkLst>
        </pc:grpChg>
        <pc:grpChg chg="del mod">
          <ac:chgData name="DaoTaoTin" userId="6d21468e-647c-4f84-8156-117b4a782e40" providerId="ADAL" clId="{E76B6278-B5FF-401C-BDBE-3961CCF470E8}" dt="2023-11-08T08:37:52.291" v="16039" actId="165"/>
          <ac:grpSpMkLst>
            <pc:docMk/>
            <pc:sldMk cId="2419384897" sldId="825"/>
            <ac:grpSpMk id="77" creationId="{00000000-0000-0000-0000-000000000000}"/>
          </ac:grpSpMkLst>
        </pc:grpChg>
        <pc:cxnChg chg="add del mod">
          <ac:chgData name="DaoTaoTin" userId="6d21468e-647c-4f84-8156-117b4a782e40" providerId="ADAL" clId="{E76B6278-B5FF-401C-BDBE-3961CCF470E8}" dt="2023-11-08T08:32:43.482" v="15856" actId="478"/>
          <ac:cxnSpMkLst>
            <pc:docMk/>
            <pc:sldMk cId="2419384897" sldId="825"/>
            <ac:cxnSpMk id="52" creationId="{0FBFF9E0-C9AF-19B1-9364-02CC843AB1A0}"/>
          </ac:cxnSpMkLst>
        </pc:cxnChg>
        <pc:cxnChg chg="add del mod ord">
          <ac:chgData name="DaoTaoTin" userId="6d21468e-647c-4f84-8156-117b4a782e40" providerId="ADAL" clId="{E76B6278-B5FF-401C-BDBE-3961CCF470E8}" dt="2023-11-08T09:01:43.907" v="16818" actId="478"/>
          <ac:cxnSpMkLst>
            <pc:docMk/>
            <pc:sldMk cId="2419384897" sldId="825"/>
            <ac:cxnSpMk id="56" creationId="{AF3929A7-387F-EDEC-E839-995AFEA69EAF}"/>
          </ac:cxnSpMkLst>
        </pc:cxnChg>
        <pc:cxnChg chg="add del">
          <ac:chgData name="DaoTaoTin" userId="6d21468e-647c-4f84-8156-117b4a782e40" providerId="ADAL" clId="{E76B6278-B5FF-401C-BDBE-3961CCF470E8}" dt="2023-11-08T08:55:16.882" v="16774" actId="478"/>
          <ac:cxnSpMkLst>
            <pc:docMk/>
            <pc:sldMk cId="2419384897" sldId="825"/>
            <ac:cxnSpMk id="71" creationId="{F98A7172-0671-9EC3-A1FA-67AEAD780BC0}"/>
          </ac:cxnSpMkLst>
        </pc:cxnChg>
        <pc:cxnChg chg="add mod">
          <ac:chgData name="DaoTaoTin" userId="6d21468e-647c-4f84-8156-117b4a782e40" providerId="ADAL" clId="{E76B6278-B5FF-401C-BDBE-3961CCF470E8}" dt="2023-11-08T08:54:57.188" v="16767"/>
          <ac:cxnSpMkLst>
            <pc:docMk/>
            <pc:sldMk cId="2419384897" sldId="825"/>
            <ac:cxnSpMk id="72" creationId="{73D9B8C2-0BFD-7E0C-8B14-7EA877A07C60}"/>
          </ac:cxnSpMkLst>
        </pc:cxnChg>
        <pc:cxnChg chg="add del mod">
          <ac:chgData name="DaoTaoTin" userId="6d21468e-647c-4f84-8156-117b4a782e40" providerId="ADAL" clId="{E76B6278-B5FF-401C-BDBE-3961CCF470E8}" dt="2023-11-08T08:55:17.651" v="16775" actId="478"/>
          <ac:cxnSpMkLst>
            <pc:docMk/>
            <pc:sldMk cId="2419384897" sldId="825"/>
            <ac:cxnSpMk id="73" creationId="{56DEBD18-07EA-DB49-778F-62888BAD838D}"/>
          </ac:cxnSpMkLst>
        </pc:cxnChg>
        <pc:cxnChg chg="add del mod">
          <ac:chgData name="DaoTaoTin" userId="6d21468e-647c-4f84-8156-117b4a782e40" providerId="ADAL" clId="{E76B6278-B5FF-401C-BDBE-3961CCF470E8}" dt="2023-11-08T09:01:43.907" v="16818" actId="478"/>
          <ac:cxnSpMkLst>
            <pc:docMk/>
            <pc:sldMk cId="2419384897" sldId="825"/>
            <ac:cxnSpMk id="74" creationId="{00000000-0000-0000-0000-000000000000}"/>
          </ac:cxnSpMkLst>
        </pc:cxnChg>
        <pc:cxnChg chg="add del mod">
          <ac:chgData name="DaoTaoTin" userId="6d21468e-647c-4f84-8156-117b4a782e40" providerId="ADAL" clId="{E76B6278-B5FF-401C-BDBE-3961CCF470E8}" dt="2023-11-08T08:55:15.437" v="16773" actId="478"/>
          <ac:cxnSpMkLst>
            <pc:docMk/>
            <pc:sldMk cId="2419384897" sldId="825"/>
            <ac:cxnSpMk id="75" creationId="{700C04E5-1428-FD25-67A9-7267506EC025}"/>
          </ac:cxnSpMkLst>
        </pc:cxnChg>
        <pc:cxnChg chg="add del mod">
          <ac:chgData name="DaoTaoTin" userId="6d21468e-647c-4f84-8156-117b4a782e40" providerId="ADAL" clId="{E76B6278-B5FF-401C-BDBE-3961CCF470E8}" dt="2023-11-08T09:01:47.033" v="16819" actId="478"/>
          <ac:cxnSpMkLst>
            <pc:docMk/>
            <pc:sldMk cId="2419384897" sldId="825"/>
            <ac:cxnSpMk id="80" creationId="{CB8F8739-93D0-015E-BA93-609427EA6842}"/>
          </ac:cxnSpMkLst>
        </pc:cxnChg>
        <pc:cxnChg chg="add del mod">
          <ac:chgData name="DaoTaoTin" userId="6d21468e-647c-4f84-8156-117b4a782e40" providerId="ADAL" clId="{E76B6278-B5FF-401C-BDBE-3961CCF470E8}" dt="2023-11-08T09:01:40.197" v="16816" actId="478"/>
          <ac:cxnSpMkLst>
            <pc:docMk/>
            <pc:sldMk cId="2419384897" sldId="825"/>
            <ac:cxnSpMk id="84" creationId="{00000000-0000-0000-0000-000000000000}"/>
          </ac:cxnSpMkLst>
        </pc:cxnChg>
        <pc:cxnChg chg="add del mod">
          <ac:chgData name="DaoTaoTin" userId="6d21468e-647c-4f84-8156-117b4a782e40" providerId="ADAL" clId="{E76B6278-B5FF-401C-BDBE-3961CCF470E8}" dt="2023-11-08T08:57:34.360" v="16790" actId="478"/>
          <ac:cxnSpMkLst>
            <pc:docMk/>
            <pc:sldMk cId="2419384897" sldId="825"/>
            <ac:cxnSpMk id="85" creationId="{F8F6608A-C021-5D18-F87C-CD6678E6C449}"/>
          </ac:cxnSpMkLst>
        </pc:cxnChg>
        <pc:cxnChg chg="add del mod">
          <ac:chgData name="DaoTaoTin" userId="6d21468e-647c-4f84-8156-117b4a782e40" providerId="ADAL" clId="{E76B6278-B5FF-401C-BDBE-3961CCF470E8}" dt="2023-11-08T08:57:40.553" v="16792" actId="11529"/>
          <ac:cxnSpMkLst>
            <pc:docMk/>
            <pc:sldMk cId="2419384897" sldId="825"/>
            <ac:cxnSpMk id="90" creationId="{794AD6F9-3C51-D9CD-7BFD-EA5878C20992}"/>
          </ac:cxnSpMkLst>
        </pc:cxnChg>
        <pc:cxnChg chg="add del mod">
          <ac:chgData name="DaoTaoTin" userId="6d21468e-647c-4f84-8156-117b4a782e40" providerId="ADAL" clId="{E76B6278-B5FF-401C-BDBE-3961CCF470E8}" dt="2023-11-08T09:01:47.033" v="16819" actId="478"/>
          <ac:cxnSpMkLst>
            <pc:docMk/>
            <pc:sldMk cId="2419384897" sldId="825"/>
            <ac:cxnSpMk id="91" creationId="{B5790A69-5A6F-28F7-318B-0E4FA4EE835B}"/>
          </ac:cxnSpMkLst>
        </pc:cxnChg>
        <pc:cxnChg chg="add del mod">
          <ac:chgData name="DaoTaoTin" userId="6d21468e-647c-4f84-8156-117b4a782e40" providerId="ADAL" clId="{E76B6278-B5FF-401C-BDBE-3961CCF470E8}" dt="2023-11-08T09:01:47.033" v="16819" actId="478"/>
          <ac:cxnSpMkLst>
            <pc:docMk/>
            <pc:sldMk cId="2419384897" sldId="825"/>
            <ac:cxnSpMk id="98" creationId="{ED87C07E-0150-B080-0D74-5ED1A5D8A91D}"/>
          </ac:cxnSpMkLst>
        </pc:cxnChg>
        <pc:cxnChg chg="add del mod">
          <ac:chgData name="DaoTaoTin" userId="6d21468e-647c-4f84-8156-117b4a782e40" providerId="ADAL" clId="{E76B6278-B5FF-401C-BDBE-3961CCF470E8}" dt="2023-11-08T09:01:47.033" v="16819" actId="478"/>
          <ac:cxnSpMkLst>
            <pc:docMk/>
            <pc:sldMk cId="2419384897" sldId="825"/>
            <ac:cxnSpMk id="101" creationId="{1790233F-425F-D4E3-CE51-008E90D6E7E1}"/>
          </ac:cxnSpMkLst>
        </pc:cxnChg>
      </pc:sldChg>
      <pc:sldChg chg="addSp delSp modSp add mod ord modTransition modAnim">
        <pc:chgData name="DaoTaoTin" userId="6d21468e-647c-4f84-8156-117b4a782e40" providerId="ADAL" clId="{E76B6278-B5FF-401C-BDBE-3961CCF470E8}" dt="2023-11-08T08:30:37.554" v="15819" actId="20577"/>
        <pc:sldMkLst>
          <pc:docMk/>
          <pc:sldMk cId="3336458238" sldId="826"/>
        </pc:sldMkLst>
        <pc:spChg chg="mod">
          <ac:chgData name="DaoTaoTin" userId="6d21468e-647c-4f84-8156-117b4a782e40" providerId="ADAL" clId="{E76B6278-B5FF-401C-BDBE-3961CCF470E8}" dt="2023-11-08T08:30:37.554" v="15819" actId="20577"/>
          <ac:spMkLst>
            <pc:docMk/>
            <pc:sldMk cId="3336458238" sldId="826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28:05.767" v="15721"/>
          <ac:spMkLst>
            <pc:docMk/>
            <pc:sldMk cId="3336458238" sldId="826"/>
            <ac:spMk id="3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54:27.896" v="8168" actId="2710"/>
          <ac:spMkLst>
            <pc:docMk/>
            <pc:sldMk cId="3336458238" sldId="826"/>
            <ac:spMk id="6" creationId="{24758AE3-3F26-285E-9FAC-5D949E934D34}"/>
          </ac:spMkLst>
        </pc:spChg>
        <pc:spChg chg="add mod">
          <ac:chgData name="DaoTaoTin" userId="6d21468e-647c-4f84-8156-117b4a782e40" providerId="ADAL" clId="{E76B6278-B5FF-401C-BDBE-3961CCF470E8}" dt="2023-11-02T07:54:30.901" v="8169" actId="2710"/>
          <ac:spMkLst>
            <pc:docMk/>
            <pc:sldMk cId="3336458238" sldId="826"/>
            <ac:spMk id="54" creationId="{3BE4F275-19DD-E4E2-071F-F59BEA63C677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57" creationId="{FD38A0BC-0D12-0390-FCA9-A1EFD6B70595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58" creationId="{AED99E8C-8BC4-4967-2CA4-53E9B24A345C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59" creationId="{7C99FC88-12C7-20E9-5284-2FF2BE7830EC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0" creationId="{0EDD3AFD-6599-9FF8-41F5-A4439005D102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1" creationId="{B3615720-546E-23F9-F610-26A16DE0B02B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2" creationId="{59BCE990-1DB6-AAF9-72F8-331B769665B9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3" creationId="{9B0943ED-B621-41A1-7CB8-E3B83AE8F919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4" creationId="{81D6D272-9DCB-2D9C-7538-66FC7D65CF52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5" creationId="{FFF0F3E9-9785-413F-30BF-9989754CDA31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6" creationId="{DEC3FBE8-055C-0689-2E77-1D3DD3152AF2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7" creationId="{785FF3FF-1978-737B-BD54-BC88C45FA335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8" creationId="{68814031-8C5D-3931-05A8-12C9C0415F70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9" creationId="{76E935D0-90AB-8EAD-E4FC-0038AC07716D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70" creationId="{81CBC647-FFEA-0A26-DDA6-8E77BA36EAF9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71" creationId="{9084C036-1C18-2C10-2903-83383A2D2741}"/>
          </ac:spMkLst>
        </pc:spChg>
        <pc:spChg chg="del mod">
          <ac:chgData name="DaoTaoTin" userId="6d21468e-647c-4f84-8156-117b4a782e40" providerId="ADAL" clId="{E76B6278-B5FF-401C-BDBE-3961CCF470E8}" dt="2023-11-02T07:38:01.898" v="6084" actId="478"/>
          <ac:spMkLst>
            <pc:docMk/>
            <pc:sldMk cId="3336458238" sldId="826"/>
            <ac:spMk id="72" creationId="{090F0181-F64B-2449-1598-E72901FE791A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73" creationId="{2A3FCF7E-05F1-3DFD-11F3-D5185EC2B936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75" creationId="{6D14465A-2BE9-70BE-F0D3-C6E895270C4D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76" creationId="{2E9ECE2C-1515-416D-233F-5A1396C294F7}"/>
          </ac:spMkLst>
        </pc:spChg>
        <pc:spChg chg="mod topLvl">
          <ac:chgData name="DaoTaoTin" userId="6d21468e-647c-4f84-8156-117b4a782e40" providerId="ADAL" clId="{E76B6278-B5FF-401C-BDBE-3961CCF470E8}" dt="2023-11-02T07:35:08.196" v="5838" actId="20577"/>
          <ac:spMkLst>
            <pc:docMk/>
            <pc:sldMk cId="3336458238" sldId="826"/>
            <ac:spMk id="78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7:34:08.639" v="5716" actId="165"/>
          <ac:spMkLst>
            <pc:docMk/>
            <pc:sldMk cId="3336458238" sldId="826"/>
            <ac:spMk id="79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80" creationId="{34E92B21-B48D-334A-5DE7-8D795F808810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81" creationId="{254C1FF2-8C2C-080D-CB1D-825F9B23E1E5}"/>
          </ac:spMkLst>
        </pc:spChg>
        <pc:grpChg chg="del">
          <ac:chgData name="DaoTaoTin" userId="6d21468e-647c-4f84-8156-117b4a782e40" providerId="ADAL" clId="{E76B6278-B5FF-401C-BDBE-3961CCF470E8}" dt="2023-11-02T07:35:19.106" v="5839"/>
          <ac:grpSpMkLst>
            <pc:docMk/>
            <pc:sldMk cId="3336458238" sldId="826"/>
            <ac:grpSpMk id="8" creationId="{7D6EF6DE-03B2-E2CA-D5DB-A24FC7A77EF7}"/>
          </ac:grpSpMkLst>
        </pc:grpChg>
        <pc:grpChg chg="add del mod">
          <ac:chgData name="DaoTaoTin" userId="6d21468e-647c-4f84-8156-117b4a782e40" providerId="ADAL" clId="{E76B6278-B5FF-401C-BDBE-3961CCF470E8}" dt="2023-11-02T07:38:03.625" v="6085" actId="478"/>
          <ac:grpSpMkLst>
            <pc:docMk/>
            <pc:sldMk cId="3336458238" sldId="826"/>
            <ac:grpSpMk id="55" creationId="{1E7CC5C1-CF3F-E084-D822-FE8BD39DCD7C}"/>
          </ac:grpSpMkLst>
        </pc:grpChg>
        <pc:grpChg chg="mod">
          <ac:chgData name="DaoTaoTin" userId="6d21468e-647c-4f84-8156-117b4a782e40" providerId="ADAL" clId="{E76B6278-B5FF-401C-BDBE-3961CCF470E8}" dt="2023-11-02T07:37:42.387" v="6081"/>
          <ac:grpSpMkLst>
            <pc:docMk/>
            <pc:sldMk cId="3336458238" sldId="826"/>
            <ac:grpSpMk id="56" creationId="{37598C9A-001F-B5F8-C929-64BCE6851B37}"/>
          </ac:grpSpMkLst>
        </pc:grpChg>
        <pc:grpChg chg="del">
          <ac:chgData name="DaoTaoTin" userId="6d21468e-647c-4f84-8156-117b4a782e40" providerId="ADAL" clId="{E76B6278-B5FF-401C-BDBE-3961CCF470E8}" dt="2023-11-02T07:34:08.639" v="5716" actId="165"/>
          <ac:grpSpMkLst>
            <pc:docMk/>
            <pc:sldMk cId="3336458238" sldId="826"/>
            <ac:grpSpMk id="77" creationId="{00000000-0000-0000-0000-000000000000}"/>
          </ac:grpSpMkLst>
        </pc:grpChg>
      </pc:sldChg>
      <pc:sldChg chg="delSp modSp add mod ord modTransition delAnim">
        <pc:chgData name="DaoTaoTin" userId="6d21468e-647c-4f84-8156-117b4a782e40" providerId="ADAL" clId="{E76B6278-B5FF-401C-BDBE-3961CCF470E8}" dt="2023-11-08T08:30:42.273" v="15820"/>
        <pc:sldMkLst>
          <pc:docMk/>
          <pc:sldMk cId="3441101549" sldId="827"/>
        </pc:sldMkLst>
        <pc:spChg chg="mod">
          <ac:chgData name="DaoTaoTin" userId="6d21468e-647c-4f84-8156-117b4a782e40" providerId="ADAL" clId="{E76B6278-B5FF-401C-BDBE-3961CCF470E8}" dt="2023-11-08T08:30:42.273" v="15820"/>
          <ac:spMkLst>
            <pc:docMk/>
            <pc:sldMk cId="3441101549" sldId="827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28:07.672" v="15722"/>
          <ac:spMkLst>
            <pc:docMk/>
            <pc:sldMk cId="3441101549" sldId="827"/>
            <ac:spMk id="3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54:24.038" v="8167" actId="2710"/>
          <ac:spMkLst>
            <pc:docMk/>
            <pc:sldMk cId="3441101549" sldId="827"/>
            <ac:spMk id="6" creationId="{24758AE3-3F26-285E-9FAC-5D949E934D34}"/>
          </ac:spMkLst>
        </pc:spChg>
        <pc:spChg chg="del">
          <ac:chgData name="DaoTaoTin" userId="6d21468e-647c-4f84-8156-117b4a782e40" providerId="ADAL" clId="{E76B6278-B5FF-401C-BDBE-3961CCF470E8}" dt="2023-11-02T07:45:24.955" v="7254" actId="478"/>
          <ac:spMkLst>
            <pc:docMk/>
            <pc:sldMk cId="3441101549" sldId="827"/>
            <ac:spMk id="54" creationId="{3BE4F275-19DD-E4E2-071F-F59BEA63C677}"/>
          </ac:spMkLst>
        </pc:spChg>
        <pc:spChg chg="mod">
          <ac:chgData name="DaoTaoTin" userId="6d21468e-647c-4f84-8156-117b4a782e40" providerId="ADAL" clId="{E76B6278-B5FF-401C-BDBE-3961CCF470E8}" dt="2023-11-02T07:43:16.662" v="6835" actId="20577"/>
          <ac:spMkLst>
            <pc:docMk/>
            <pc:sldMk cId="3441101549" sldId="827"/>
            <ac:spMk id="78" creationId="{00000000-0000-0000-0000-000000000000}"/>
          </ac:spMkLst>
        </pc:spChg>
      </pc:sldChg>
      <pc:sldChg chg="addSp delSp modSp add mod ord modTransition modAnim">
        <pc:chgData name="DaoTaoTin" userId="6d21468e-647c-4f84-8156-117b4a782e40" providerId="ADAL" clId="{E76B6278-B5FF-401C-BDBE-3961CCF470E8}" dt="2023-11-08T08:30:45.833" v="15821"/>
        <pc:sldMkLst>
          <pc:docMk/>
          <pc:sldMk cId="359501423" sldId="828"/>
        </pc:sldMkLst>
        <pc:spChg chg="mod">
          <ac:chgData name="DaoTaoTin" userId="6d21468e-647c-4f84-8156-117b4a782e40" providerId="ADAL" clId="{E76B6278-B5FF-401C-BDBE-3961CCF470E8}" dt="2023-11-08T08:30:45.833" v="15821"/>
          <ac:spMkLst>
            <pc:docMk/>
            <pc:sldMk cId="359501423" sldId="828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28:09.871" v="15723"/>
          <ac:spMkLst>
            <pc:docMk/>
            <pc:sldMk cId="359501423" sldId="828"/>
            <ac:spMk id="3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53:47.496" v="8163" actId="2710"/>
          <ac:spMkLst>
            <pc:docMk/>
            <pc:sldMk cId="359501423" sldId="828"/>
            <ac:spMk id="6" creationId="{24758AE3-3F26-285E-9FAC-5D949E934D34}"/>
          </ac:spMkLst>
        </pc:spChg>
        <pc:spChg chg="add del mod">
          <ac:chgData name="DaoTaoTin" userId="6d21468e-647c-4f84-8156-117b4a782e40" providerId="ADAL" clId="{E76B6278-B5FF-401C-BDBE-3961CCF470E8}" dt="2023-11-02T07:53:20.422" v="8156" actId="208"/>
          <ac:spMkLst>
            <pc:docMk/>
            <pc:sldMk cId="359501423" sldId="828"/>
            <ac:spMk id="7" creationId="{70C24B36-A450-D39D-BED2-04196DE4FDE2}"/>
          </ac:spMkLst>
        </pc:spChg>
        <pc:spChg chg="add mod">
          <ac:chgData name="DaoTaoTin" userId="6d21468e-647c-4f84-8156-117b4a782e40" providerId="ADAL" clId="{E76B6278-B5FF-401C-BDBE-3961CCF470E8}" dt="2023-11-02T07:53:20.717" v="8157"/>
          <ac:spMkLst>
            <pc:docMk/>
            <pc:sldMk cId="359501423" sldId="828"/>
            <ac:spMk id="8" creationId="{2A27BF86-2D80-EC89-4049-565F53588BE8}"/>
          </ac:spMkLst>
        </pc:spChg>
        <pc:spChg chg="add mod">
          <ac:chgData name="DaoTaoTin" userId="6d21468e-647c-4f84-8156-117b4a782e40" providerId="ADAL" clId="{E76B6278-B5FF-401C-BDBE-3961CCF470E8}" dt="2023-11-02T07:53:55.986" v="8165" actId="1076"/>
          <ac:spMkLst>
            <pc:docMk/>
            <pc:sldMk cId="359501423" sldId="828"/>
            <ac:spMk id="33" creationId="{7BD2A472-99F4-CC41-8F40-6D4B25217AED}"/>
          </ac:spMkLst>
        </pc:spChg>
        <pc:spChg chg="mod">
          <ac:chgData name="DaoTaoTin" userId="6d21468e-647c-4f84-8156-117b4a782e40" providerId="ADAL" clId="{E76B6278-B5FF-401C-BDBE-3961CCF470E8}" dt="2023-11-02T07:45:55.845" v="7365" actId="20577"/>
          <ac:spMkLst>
            <pc:docMk/>
            <pc:sldMk cId="359501423" sldId="828"/>
            <ac:spMk id="78" creationId="{00000000-0000-0000-0000-000000000000}"/>
          </ac:spMkLst>
        </pc:spChg>
        <pc:grpChg chg="mod">
          <ac:chgData name="DaoTaoTin" userId="6d21468e-647c-4f84-8156-117b4a782e40" providerId="ADAL" clId="{E76B6278-B5FF-401C-BDBE-3961CCF470E8}" dt="2023-11-02T07:53:21.029" v="8158" actId="1076"/>
          <ac:grpSpMkLst>
            <pc:docMk/>
            <pc:sldMk cId="359501423" sldId="828"/>
            <ac:grpSpMk id="9" creationId="{9307DC17-30A1-B590-66E7-EE857E7DCE13}"/>
          </ac:grpSpMkLst>
        </pc:grpChg>
        <pc:cxnChg chg="add del mod">
          <ac:chgData name="DaoTaoTin" userId="6d21468e-647c-4f84-8156-117b4a782e40" providerId="ADAL" clId="{E76B6278-B5FF-401C-BDBE-3961CCF470E8}" dt="2023-11-02T07:52:24.421" v="8134"/>
          <ac:cxnSpMkLst>
            <pc:docMk/>
            <pc:sldMk cId="359501423" sldId="828"/>
            <ac:cxnSpMk id="32" creationId="{B306C8FD-1730-EBBF-2A5E-8D322DFE981D}"/>
          </ac:cxnSpMkLst>
        </pc:cxnChg>
      </pc:sldChg>
      <pc:sldChg chg="add del">
        <pc:chgData name="DaoTaoTin" userId="6d21468e-647c-4f84-8156-117b4a782e40" providerId="ADAL" clId="{E76B6278-B5FF-401C-BDBE-3961CCF470E8}" dt="2023-11-02T07:58:52.849" v="8179" actId="2890"/>
        <pc:sldMkLst>
          <pc:docMk/>
          <pc:sldMk cId="3004256517" sldId="829"/>
        </pc:sldMkLst>
      </pc:sldChg>
      <pc:sldChg chg="addSp delSp modSp add mod ord delAnim modAnim">
        <pc:chgData name="DaoTaoTin" userId="6d21468e-647c-4f84-8156-117b4a782e40" providerId="ADAL" clId="{E76B6278-B5FF-401C-BDBE-3961CCF470E8}" dt="2023-11-02T08:00:58.131" v="8285" actId="20577"/>
        <pc:sldMkLst>
          <pc:docMk/>
          <pc:sldMk cId="4235919601" sldId="829"/>
        </pc:sldMkLst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7" creationId="{50B66502-CC70-8C17-AA27-C5FEC2BB4D85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8" creationId="{0CDCCE95-4021-1627-08E8-9B5BAB6D75C1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9" creationId="{0049EDC8-E045-24D0-8E63-067E5067EDB2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0" creationId="{63EEE620-A441-CCD3-31D3-C91CA0CEB062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1" creationId="{2B84B9ED-5918-358A-0EB5-6ABA8C1D6BD1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2" creationId="{94D89C76-C7B6-3CD1-A447-CA02CAF468F8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4" creationId="{21BEFAD8-6923-FCCC-CC32-9F0FCCCBF812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5" creationId="{D0BC62FD-74DF-996A-9826-9ED6F4BCC239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6" creationId="{1FF1E74C-2C41-3F7F-4F32-E79096DDFBBA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7" creationId="{8C9A9017-AAFB-6944-191D-733954689F52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8" creationId="{E6026018-5CC3-D0FB-C699-4F945B968392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9" creationId="{E808B852-2F9C-E3A2-4CDC-3B55E925E310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20" creationId="{429CC628-E956-1B11-C144-37A9F753ACDF}"/>
          </ac:spMkLst>
        </pc:spChg>
        <pc:spChg chg="mod">
          <ac:chgData name="DaoTaoTin" userId="6d21468e-647c-4f84-8156-117b4a782e40" providerId="ADAL" clId="{E76B6278-B5FF-401C-BDBE-3961CCF470E8}" dt="2023-11-02T08:00:02.464" v="8231" actId="20577"/>
          <ac:spMkLst>
            <pc:docMk/>
            <pc:sldMk cId="4235919601" sldId="829"/>
            <ac:spMk id="137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8:00:58.131" v="8285" actId="20577"/>
          <ac:spMkLst>
            <pc:docMk/>
            <pc:sldMk cId="4235919601" sldId="829"/>
            <ac:spMk id="187" creationId="{00000000-0000-0000-0000-000000000000}"/>
          </ac:spMkLst>
        </pc:spChg>
        <pc:grpChg chg="del">
          <ac:chgData name="DaoTaoTin" userId="6d21468e-647c-4f84-8156-117b4a782e40" providerId="ADAL" clId="{E76B6278-B5FF-401C-BDBE-3961CCF470E8}" dt="2023-11-02T07:59:30.093" v="8184" actId="478"/>
          <ac:grpSpMkLst>
            <pc:docMk/>
            <pc:sldMk cId="4235919601" sldId="829"/>
            <ac:grpSpMk id="2" creationId="{21AC1451-DA15-3C9B-3F34-21964D7A8A35}"/>
          </ac:grpSpMkLst>
        </pc:grpChg>
        <pc:grpChg chg="add mod">
          <ac:chgData name="DaoTaoTin" userId="6d21468e-647c-4f84-8156-117b4a782e40" providerId="ADAL" clId="{E76B6278-B5FF-401C-BDBE-3961CCF470E8}" dt="2023-11-02T07:59:28.289" v="8183"/>
          <ac:grpSpMkLst>
            <pc:docMk/>
            <pc:sldMk cId="4235919601" sldId="829"/>
            <ac:grpSpMk id="6" creationId="{954D5964-C087-DEC8-E794-1A62B7485A6E}"/>
          </ac:grpSpMkLst>
        </pc:grpChg>
      </pc:sldChg>
      <pc:sldChg chg="addSp delSp modSp add del mod modAnim">
        <pc:chgData name="DaoTaoTin" userId="6d21468e-647c-4f84-8156-117b4a782e40" providerId="ADAL" clId="{E76B6278-B5FF-401C-BDBE-3961CCF470E8}" dt="2023-11-02T08:13:32.272" v="8404" actId="47"/>
        <pc:sldMkLst>
          <pc:docMk/>
          <pc:sldMk cId="1025284774" sldId="830"/>
        </pc:sldMkLst>
        <pc:spChg chg="mod">
          <ac:chgData name="DaoTaoTin" userId="6d21468e-647c-4f84-8156-117b4a782e40" providerId="ADAL" clId="{E76B6278-B5FF-401C-BDBE-3961CCF470E8}" dt="2023-11-02T08:10:44.947" v="8375" actId="164"/>
          <ac:spMkLst>
            <pc:docMk/>
            <pc:sldMk cId="1025284774" sldId="830"/>
            <ac:spMk id="2" creationId="{7E28EA52-8F38-4F44-E10F-014D5E0686F1}"/>
          </ac:spMkLst>
        </pc:spChg>
        <pc:spChg chg="mod">
          <ac:chgData name="DaoTaoTin" userId="6d21468e-647c-4f84-8156-117b4a782e40" providerId="ADAL" clId="{E76B6278-B5FF-401C-BDBE-3961CCF470E8}" dt="2023-11-02T08:10:44.947" v="8375" actId="164"/>
          <ac:spMkLst>
            <pc:docMk/>
            <pc:sldMk cId="1025284774" sldId="830"/>
            <ac:spMk id="3" creationId="{4CDF420B-93C8-A207-9A71-98FE4CB7DCD9}"/>
          </ac:spMkLst>
        </pc:spChg>
        <pc:spChg chg="mod">
          <ac:chgData name="DaoTaoTin" userId="6d21468e-647c-4f84-8156-117b4a782e40" providerId="ADAL" clId="{E76B6278-B5FF-401C-BDBE-3961CCF470E8}" dt="2023-11-02T08:04:58.455" v="8344" actId="2710"/>
          <ac:spMkLst>
            <pc:docMk/>
            <pc:sldMk cId="1025284774" sldId="830"/>
            <ac:spMk id="8" creationId="{081F3C56-3F15-A02F-D101-3D064D23CB65}"/>
          </ac:spMkLst>
        </pc:spChg>
        <pc:spChg chg="del">
          <ac:chgData name="DaoTaoTin" userId="6d21468e-647c-4f84-8156-117b4a782e40" providerId="ADAL" clId="{E76B6278-B5FF-401C-BDBE-3961CCF470E8}" dt="2023-11-02T08:02:38.339" v="8288" actId="478"/>
          <ac:spMkLst>
            <pc:docMk/>
            <pc:sldMk cId="1025284774" sldId="830"/>
            <ac:spMk id="9" creationId="{58B14674-DE37-0A76-025B-56F87F2CD892}"/>
          </ac:spMkLst>
        </pc:spChg>
        <pc:spChg chg="del">
          <ac:chgData name="DaoTaoTin" userId="6d21468e-647c-4f84-8156-117b4a782e40" providerId="ADAL" clId="{E76B6278-B5FF-401C-BDBE-3961CCF470E8}" dt="2023-11-02T08:02:46.076" v="8292" actId="478"/>
          <ac:spMkLst>
            <pc:docMk/>
            <pc:sldMk cId="1025284774" sldId="830"/>
            <ac:spMk id="10" creationId="{5B2203DF-6DC5-62CF-57EC-27AEF8278671}"/>
          </ac:spMkLst>
        </pc:spChg>
        <pc:spChg chg="del">
          <ac:chgData name="DaoTaoTin" userId="6d21468e-647c-4f84-8156-117b4a782e40" providerId="ADAL" clId="{E76B6278-B5FF-401C-BDBE-3961CCF470E8}" dt="2023-11-02T08:02:44.872" v="8290" actId="478"/>
          <ac:spMkLst>
            <pc:docMk/>
            <pc:sldMk cId="1025284774" sldId="830"/>
            <ac:spMk id="11" creationId="{56126BB7-E83E-72AC-F3BF-E7D719FBC92B}"/>
          </ac:spMkLst>
        </pc:spChg>
        <pc:spChg chg="del">
          <ac:chgData name="DaoTaoTin" userId="6d21468e-647c-4f84-8156-117b4a782e40" providerId="ADAL" clId="{E76B6278-B5FF-401C-BDBE-3961CCF470E8}" dt="2023-11-02T08:02:44.411" v="8289" actId="478"/>
          <ac:spMkLst>
            <pc:docMk/>
            <pc:sldMk cId="1025284774" sldId="830"/>
            <ac:spMk id="12" creationId="{5CC355AF-62C0-1CCE-181F-D4DD86B071F6}"/>
          </ac:spMkLst>
        </pc:spChg>
        <pc:spChg chg="del">
          <ac:chgData name="DaoTaoTin" userId="6d21468e-647c-4f84-8156-117b4a782e40" providerId="ADAL" clId="{E76B6278-B5FF-401C-BDBE-3961CCF470E8}" dt="2023-11-02T08:02:45.315" v="8291" actId="478"/>
          <ac:spMkLst>
            <pc:docMk/>
            <pc:sldMk cId="1025284774" sldId="830"/>
            <ac:spMk id="13" creationId="{BD9F69FF-D2B7-CB0F-D597-A5075DC3AE58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18" creationId="{471441D7-4DF5-D56D-FDFD-BD4DD1E5F172}"/>
          </ac:spMkLst>
        </pc:spChg>
        <pc:spChg chg="mod">
          <ac:chgData name="DaoTaoTin" userId="6d21468e-647c-4f84-8156-117b4a782e40" providerId="ADAL" clId="{E76B6278-B5FF-401C-BDBE-3961CCF470E8}" dt="2023-11-02T08:10:27.179" v="8371" actId="164"/>
          <ac:spMkLst>
            <pc:docMk/>
            <pc:sldMk cId="1025284774" sldId="830"/>
            <ac:spMk id="19" creationId="{6A470807-53D7-E6CD-6214-98BD904324C3}"/>
          </ac:spMkLst>
        </pc:spChg>
        <pc:spChg chg="mod">
          <ac:chgData name="DaoTaoTin" userId="6d21468e-647c-4f84-8156-117b4a782e40" providerId="ADAL" clId="{E76B6278-B5FF-401C-BDBE-3961CCF470E8}" dt="2023-11-02T08:10:27.179" v="8371" actId="164"/>
          <ac:spMkLst>
            <pc:docMk/>
            <pc:sldMk cId="1025284774" sldId="830"/>
            <ac:spMk id="20" creationId="{E7CD2D57-3CAB-AC84-2BA2-A003BBB5970E}"/>
          </ac:spMkLst>
        </pc:spChg>
        <pc:spChg chg="mod">
          <ac:chgData name="DaoTaoTin" userId="6d21468e-647c-4f84-8156-117b4a782e40" providerId="ADAL" clId="{E76B6278-B5FF-401C-BDBE-3961CCF470E8}" dt="2023-11-02T08:10:32.867" v="8372" actId="164"/>
          <ac:spMkLst>
            <pc:docMk/>
            <pc:sldMk cId="1025284774" sldId="830"/>
            <ac:spMk id="21" creationId="{BE220CE2-8449-4D95-C0D1-81FBC47AD68C}"/>
          </ac:spMkLst>
        </pc:spChg>
        <pc:spChg chg="mod">
          <ac:chgData name="DaoTaoTin" userId="6d21468e-647c-4f84-8156-117b4a782e40" providerId="ADAL" clId="{E76B6278-B5FF-401C-BDBE-3961CCF470E8}" dt="2023-11-02T08:10:32.867" v="8372" actId="164"/>
          <ac:spMkLst>
            <pc:docMk/>
            <pc:sldMk cId="1025284774" sldId="830"/>
            <ac:spMk id="22" creationId="{5BF40E99-347D-13FD-1322-6085B78B2EAE}"/>
          </ac:spMkLst>
        </pc:spChg>
        <pc:spChg chg="mod">
          <ac:chgData name="DaoTaoTin" userId="6d21468e-647c-4f84-8156-117b4a782e40" providerId="ADAL" clId="{E76B6278-B5FF-401C-BDBE-3961CCF470E8}" dt="2023-11-02T08:10:36.714" v="8373" actId="164"/>
          <ac:spMkLst>
            <pc:docMk/>
            <pc:sldMk cId="1025284774" sldId="830"/>
            <ac:spMk id="23" creationId="{9A092FFE-F941-7674-1D0D-BFD48D45A2E6}"/>
          </ac:spMkLst>
        </pc:spChg>
        <pc:spChg chg="mod">
          <ac:chgData name="DaoTaoTin" userId="6d21468e-647c-4f84-8156-117b4a782e40" providerId="ADAL" clId="{E76B6278-B5FF-401C-BDBE-3961CCF470E8}" dt="2023-11-02T08:10:36.714" v="8373" actId="164"/>
          <ac:spMkLst>
            <pc:docMk/>
            <pc:sldMk cId="1025284774" sldId="830"/>
            <ac:spMk id="24" creationId="{DF2D7B83-5A65-3707-AE8E-B18B219F8864}"/>
          </ac:spMkLst>
        </pc:spChg>
        <pc:spChg chg="mod">
          <ac:chgData name="DaoTaoTin" userId="6d21468e-647c-4f84-8156-117b4a782e40" providerId="ADAL" clId="{E76B6278-B5FF-401C-BDBE-3961CCF470E8}" dt="2023-11-02T08:10:40.731" v="8374" actId="164"/>
          <ac:spMkLst>
            <pc:docMk/>
            <pc:sldMk cId="1025284774" sldId="830"/>
            <ac:spMk id="25" creationId="{1B8F055A-86D0-4350-4BFD-F127427BE238}"/>
          </ac:spMkLst>
        </pc:spChg>
        <pc:spChg chg="mod">
          <ac:chgData name="DaoTaoTin" userId="6d21468e-647c-4f84-8156-117b4a782e40" providerId="ADAL" clId="{E76B6278-B5FF-401C-BDBE-3961CCF470E8}" dt="2023-11-02T08:10:40.731" v="8374" actId="164"/>
          <ac:spMkLst>
            <pc:docMk/>
            <pc:sldMk cId="1025284774" sldId="830"/>
            <ac:spMk id="26" creationId="{F183E83F-FDC5-280A-9255-386CB7C370A7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27" creationId="{26E3767F-F327-1848-02B2-8437707B76E5}"/>
          </ac:spMkLst>
        </pc:spChg>
        <pc:spChg chg="mod">
          <ac:chgData name="DaoTaoTin" userId="6d21468e-647c-4f84-8156-117b4a782e40" providerId="ADAL" clId="{E76B6278-B5FF-401C-BDBE-3961CCF470E8}" dt="2023-11-02T08:10:48.602" v="8376" actId="164"/>
          <ac:spMkLst>
            <pc:docMk/>
            <pc:sldMk cId="1025284774" sldId="830"/>
            <ac:spMk id="28" creationId="{307B89AB-ADDA-A028-C485-CACEC73A5B45}"/>
          </ac:spMkLst>
        </pc:spChg>
        <pc:spChg chg="mod">
          <ac:chgData name="DaoTaoTin" userId="6d21468e-647c-4f84-8156-117b4a782e40" providerId="ADAL" clId="{E76B6278-B5FF-401C-BDBE-3961CCF470E8}" dt="2023-11-02T08:10:48.602" v="8376" actId="164"/>
          <ac:spMkLst>
            <pc:docMk/>
            <pc:sldMk cId="1025284774" sldId="830"/>
            <ac:spMk id="29" creationId="{61E274BF-E908-4499-BA2C-850995296B5B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32" creationId="{6F6E40BC-8A28-00E9-3EAE-BF800BBE9E00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33" creationId="{CB4A5C2F-877B-54A5-A8C3-BA7E69FB3257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35" creationId="{ED6468B9-8398-23BC-6321-AE36CCF59DFD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36" creationId="{AD9632B6-FB07-71ED-C5E3-EA12E9CDE0F2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38" creationId="{65840884-A06C-FA91-ECA7-77998BF9FDE8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39" creationId="{3F148687-719B-C9EC-04D8-C05062D6FD09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1" creationId="{B4C9AE36-4CAE-F627-F00A-365EB5BC629B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2" creationId="{FF3E2061-54B0-C5BA-74C5-13CB97ADEAA2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4" creationId="{E13BFEFB-534E-31C2-9381-87329A9EC0AD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5" creationId="{97693D6A-2F2E-996E-3170-85A4E3386BD0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7" creationId="{3B2EA36E-DB35-72E1-9CD6-FFB5AB7E72EE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8" creationId="{6CB42724-E8E8-F5E8-80C1-9A3ECB2733D6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9" creationId="{1C55DDAE-3DDE-9C49-4DAD-F7B831FA8391}"/>
          </ac:spMkLst>
        </pc:s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17" creationId="{37231ABF-E183-0BDD-2478-D7EA5A1E6A24}"/>
          </ac:grpSpMkLst>
        </pc:gr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30" creationId="{FDBD4FC7-C256-1B25-49FE-F36AB8D1053A}"/>
          </ac:grpSpMkLst>
        </pc:gr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34" creationId="{40477B91-5629-071B-EDBC-25026B44734B}"/>
          </ac:grpSpMkLst>
        </pc:gr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37" creationId="{6C39B6FA-6D76-DEC1-8DB7-C7A55CBF7703}"/>
          </ac:grpSpMkLst>
        </pc:gr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40" creationId="{E992A313-6FBC-DB33-16F1-AC52F0AB56A2}"/>
          </ac:grpSpMkLst>
        </pc:gr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43" creationId="{D0F7135B-1082-B8F3-EF87-C8D207F2D424}"/>
          </ac:grpSpMkLst>
        </pc:gr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46" creationId="{04EB7F19-AEF6-B9C9-196F-8CB7D82F99C9}"/>
          </ac:grpSpMkLst>
        </pc:grpChg>
        <pc:grpChg chg="add mod">
          <ac:chgData name="DaoTaoTin" userId="6d21468e-647c-4f84-8156-117b4a782e40" providerId="ADAL" clId="{E76B6278-B5FF-401C-BDBE-3961CCF470E8}" dt="2023-11-02T08:10:27.179" v="8371" actId="164"/>
          <ac:grpSpMkLst>
            <pc:docMk/>
            <pc:sldMk cId="1025284774" sldId="830"/>
            <ac:grpSpMk id="50" creationId="{A5179DDD-0CE3-E653-6CBB-6F35C4F53235}"/>
          </ac:grpSpMkLst>
        </pc:grpChg>
        <pc:grpChg chg="add mod">
          <ac:chgData name="DaoTaoTin" userId="6d21468e-647c-4f84-8156-117b4a782e40" providerId="ADAL" clId="{E76B6278-B5FF-401C-BDBE-3961CCF470E8}" dt="2023-11-02T08:10:32.867" v="8372" actId="164"/>
          <ac:grpSpMkLst>
            <pc:docMk/>
            <pc:sldMk cId="1025284774" sldId="830"/>
            <ac:grpSpMk id="51" creationId="{EBA9E07C-412A-1D09-34E2-595AE3D2DE1B}"/>
          </ac:grpSpMkLst>
        </pc:grpChg>
        <pc:grpChg chg="add mod">
          <ac:chgData name="DaoTaoTin" userId="6d21468e-647c-4f84-8156-117b4a782e40" providerId="ADAL" clId="{E76B6278-B5FF-401C-BDBE-3961CCF470E8}" dt="2023-11-02T08:10:36.714" v="8373" actId="164"/>
          <ac:grpSpMkLst>
            <pc:docMk/>
            <pc:sldMk cId="1025284774" sldId="830"/>
            <ac:grpSpMk id="52" creationId="{966EF6FF-E2ED-F018-DC50-538FA30E102E}"/>
          </ac:grpSpMkLst>
        </pc:grpChg>
        <pc:grpChg chg="add mod">
          <ac:chgData name="DaoTaoTin" userId="6d21468e-647c-4f84-8156-117b4a782e40" providerId="ADAL" clId="{E76B6278-B5FF-401C-BDBE-3961CCF470E8}" dt="2023-11-02T08:10:40.731" v="8374" actId="164"/>
          <ac:grpSpMkLst>
            <pc:docMk/>
            <pc:sldMk cId="1025284774" sldId="830"/>
            <ac:grpSpMk id="53" creationId="{3EBD4121-7C00-9BB2-D58B-55ED50C90BAE}"/>
          </ac:grpSpMkLst>
        </pc:grpChg>
        <pc:grpChg chg="add mod">
          <ac:chgData name="DaoTaoTin" userId="6d21468e-647c-4f84-8156-117b4a782e40" providerId="ADAL" clId="{E76B6278-B5FF-401C-BDBE-3961CCF470E8}" dt="2023-11-02T08:10:44.947" v="8375" actId="164"/>
          <ac:grpSpMkLst>
            <pc:docMk/>
            <pc:sldMk cId="1025284774" sldId="830"/>
            <ac:grpSpMk id="54" creationId="{B22B645D-7913-5CE6-7987-61E3AA40AD06}"/>
          </ac:grpSpMkLst>
        </pc:grpChg>
        <pc:grpChg chg="add mod">
          <ac:chgData name="DaoTaoTin" userId="6d21468e-647c-4f84-8156-117b4a782e40" providerId="ADAL" clId="{E76B6278-B5FF-401C-BDBE-3961CCF470E8}" dt="2023-11-02T08:10:48.602" v="8376" actId="164"/>
          <ac:grpSpMkLst>
            <pc:docMk/>
            <pc:sldMk cId="1025284774" sldId="830"/>
            <ac:grpSpMk id="55" creationId="{2C844A66-6BE3-73B8-398E-6E5B94DC7ADF}"/>
          </ac:grpSpMkLst>
        </pc:grpChg>
        <pc:picChg chg="add del mod">
          <ac:chgData name="DaoTaoTin" userId="6d21468e-647c-4f84-8156-117b4a782e40" providerId="ADAL" clId="{E76B6278-B5FF-401C-BDBE-3961CCF470E8}" dt="2023-11-02T08:07:44.293" v="8364" actId="478"/>
          <ac:picMkLst>
            <pc:docMk/>
            <pc:sldMk cId="1025284774" sldId="830"/>
            <ac:picMk id="16" creationId="{D7514BFE-5701-D7EC-FEB6-E6FE5448A761}"/>
          </ac:picMkLst>
        </pc:picChg>
        <pc:cxnChg chg="ord">
          <ac:chgData name="DaoTaoTin" userId="6d21468e-647c-4f84-8156-117b4a782e40" providerId="ADAL" clId="{E76B6278-B5FF-401C-BDBE-3961CCF470E8}" dt="2023-11-02T08:10:00.713" v="8368" actId="167"/>
          <ac:cxnSpMkLst>
            <pc:docMk/>
            <pc:sldMk cId="1025284774" sldId="830"/>
            <ac:cxnSpMk id="4" creationId="{D0EFD099-BF20-014B-6D60-5496C7F37056}"/>
          </ac:cxnSpMkLst>
        </pc:cxnChg>
        <pc:cxnChg chg="ord">
          <ac:chgData name="DaoTaoTin" userId="6d21468e-647c-4f84-8156-117b4a782e40" providerId="ADAL" clId="{E76B6278-B5FF-401C-BDBE-3961CCF470E8}" dt="2023-11-02T08:10:00.713" v="8368" actId="167"/>
          <ac:cxnSpMkLst>
            <pc:docMk/>
            <pc:sldMk cId="1025284774" sldId="830"/>
            <ac:cxnSpMk id="5" creationId="{E7008C9A-0108-50F0-12AB-0D2C70FD0A76}"/>
          </ac:cxnSpMkLst>
        </pc:cxnChg>
        <pc:cxnChg chg="ord">
          <ac:chgData name="DaoTaoTin" userId="6d21468e-647c-4f84-8156-117b4a782e40" providerId="ADAL" clId="{E76B6278-B5FF-401C-BDBE-3961CCF470E8}" dt="2023-11-02T08:10:00.713" v="8368" actId="167"/>
          <ac:cxnSpMkLst>
            <pc:docMk/>
            <pc:sldMk cId="1025284774" sldId="830"/>
            <ac:cxnSpMk id="6" creationId="{738D5CAA-E22C-2A0B-5EF1-544F7339BFFC}"/>
          </ac:cxnSpMkLst>
        </pc:cxnChg>
        <pc:cxnChg chg="ord">
          <ac:chgData name="DaoTaoTin" userId="6d21468e-647c-4f84-8156-117b4a782e40" providerId="ADAL" clId="{E76B6278-B5FF-401C-BDBE-3961CCF470E8}" dt="2023-11-02T08:10:00.713" v="8368" actId="167"/>
          <ac:cxnSpMkLst>
            <pc:docMk/>
            <pc:sldMk cId="1025284774" sldId="830"/>
            <ac:cxnSpMk id="7" creationId="{E20EE204-FBB7-DF78-2933-85476CCE7586}"/>
          </ac:cxnSpMkLst>
        </pc:cxnChg>
        <pc:cxnChg chg="ord">
          <ac:chgData name="DaoTaoTin" userId="6d21468e-647c-4f84-8156-117b4a782e40" providerId="ADAL" clId="{E76B6278-B5FF-401C-BDBE-3961CCF470E8}" dt="2023-11-02T08:10:00.713" v="8368" actId="167"/>
          <ac:cxnSpMkLst>
            <pc:docMk/>
            <pc:sldMk cId="1025284774" sldId="830"/>
            <ac:cxnSpMk id="31" creationId="{A288B74C-D091-C87A-79A0-94CFF2680D37}"/>
          </ac:cxnSpMkLst>
        </pc:cxnChg>
      </pc:sldChg>
      <pc:sldChg chg="del">
        <pc:chgData name="DaoTaoTin" userId="6d21468e-647c-4f84-8156-117b4a782e40" providerId="ADAL" clId="{E76B6278-B5FF-401C-BDBE-3961CCF470E8}" dt="2023-11-02T07:59:37.693" v="8185" actId="47"/>
        <pc:sldMkLst>
          <pc:docMk/>
          <pc:sldMk cId="4254118715" sldId="830"/>
        </pc:sldMkLst>
      </pc:sldChg>
      <pc:sldChg chg="modSp mod">
        <pc:chgData name="DaoTaoTin" userId="6d21468e-647c-4f84-8156-117b4a782e40" providerId="ADAL" clId="{E76B6278-B5FF-401C-BDBE-3961CCF470E8}" dt="2023-11-02T09:06:30.112" v="9980" actId="465"/>
        <pc:sldMkLst>
          <pc:docMk/>
          <pc:sldMk cId="463665471" sldId="831"/>
        </pc:sldMkLst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" creationId="{864DF8DB-F22F-C3DA-231D-2463826ACF30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23" creationId="{0E6943EA-0FBE-0586-01CB-D0DFFD919BB7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24" creationId="{528F5655-9E38-4A22-4CC2-BAC16F66E784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27" creationId="{553F12B5-E351-8A99-5A9D-AE8887C8D5A8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28" creationId="{E6B4D1C9-DFC9-BF63-4A2A-5ABCBD2342CD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29" creationId="{959E57ED-8C1B-6A57-CBC3-FFB27A669BC3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0" creationId="{16E53E91-641D-9D83-E823-27D4F5524CD4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1" creationId="{BBA67F76-5C10-33AD-2AA4-D80BF75E8A4D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2" creationId="{2938BF3C-9100-C18D-C24E-B9E415520D4C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3" creationId="{FA6C600B-3CE3-FFD2-D421-A5A94E144C7F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4" creationId="{7D384093-A5B2-0C04-772C-71A31C0B57D0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5" creationId="{6E43194F-36F0-16FE-2903-9642B1C7F4F3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6" creationId="{A2B9B376-8818-4BE6-CFE2-3DCE717FEBD1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7" creationId="{D8E53AFA-A5AD-0197-C779-7345A4EDA606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8" creationId="{DFA74790-D31E-7E81-DDE9-01060544728E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9" creationId="{83A959E2-629E-68E7-E24A-EFA177060A29}"/>
          </ac:spMkLst>
        </pc:spChg>
        <pc:spChg chg="mod">
          <ac:chgData name="DaoTaoTin" userId="6d21468e-647c-4f84-8156-117b4a782e40" providerId="ADAL" clId="{E76B6278-B5FF-401C-BDBE-3961CCF470E8}" dt="2023-11-02T09:06:30.112" v="9980" actId="465"/>
          <ac:spMkLst>
            <pc:docMk/>
            <pc:sldMk cId="463665471" sldId="831"/>
            <ac:spMk id="44" creationId="{73175333-2461-9278-81D2-01AF8815925B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45" creationId="{48D20436-BB30-CF9E-6D6E-66C8BEAD0C85}"/>
          </ac:spMkLst>
        </pc:spChg>
        <pc:spChg chg="mod">
          <ac:chgData name="DaoTaoTin" userId="6d21468e-647c-4f84-8156-117b4a782e40" providerId="ADAL" clId="{E76B6278-B5FF-401C-BDBE-3961CCF470E8}" dt="2023-11-02T09:02:41.292" v="9931" actId="207"/>
          <ac:spMkLst>
            <pc:docMk/>
            <pc:sldMk cId="463665471" sldId="831"/>
            <ac:spMk id="46" creationId="{5AE964A8-FDE3-9614-271A-B2E47AB3CA92}"/>
          </ac:spMkLst>
        </pc:spChg>
        <pc:spChg chg="mod">
          <ac:chgData name="DaoTaoTin" userId="6d21468e-647c-4f84-8156-117b4a782e40" providerId="ADAL" clId="{E76B6278-B5FF-401C-BDBE-3961CCF470E8}" dt="2023-11-02T09:02:36.626" v="9930" actId="207"/>
          <ac:spMkLst>
            <pc:docMk/>
            <pc:sldMk cId="463665471" sldId="831"/>
            <ac:spMk id="47" creationId="{E8C2A123-3D72-87DD-B820-DFF06AB779B4}"/>
          </ac:spMkLst>
        </pc:spChg>
        <pc:spChg chg="mod">
          <ac:chgData name="DaoTaoTin" userId="6d21468e-647c-4f84-8156-117b4a782e40" providerId="ADAL" clId="{E76B6278-B5FF-401C-BDBE-3961CCF470E8}" dt="2023-11-02T09:06:25.741" v="9979" actId="1035"/>
          <ac:spMkLst>
            <pc:docMk/>
            <pc:sldMk cId="463665471" sldId="831"/>
            <ac:spMk id="49" creationId="{90ED7C27-A776-41EF-DE23-96949825C493}"/>
          </ac:spMkLst>
        </pc:spChg>
        <pc:spChg chg="mod">
          <ac:chgData name="DaoTaoTin" userId="6d21468e-647c-4f84-8156-117b4a782e40" providerId="ADAL" clId="{E76B6278-B5FF-401C-BDBE-3961CCF470E8}" dt="2023-11-02T09:06:30.112" v="9980" actId="465"/>
          <ac:spMkLst>
            <pc:docMk/>
            <pc:sldMk cId="463665471" sldId="831"/>
            <ac:spMk id="50" creationId="{D78CA6B4-3B29-3765-FB85-87D73B2CBE9D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67" creationId="{50B9FAFD-4E5C-2CFB-1611-0B6CC6ED3AC1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68" creationId="{FCE884CB-A9C3-4BC0-1427-005C83970D0F}"/>
          </ac:spMkLst>
        </pc:spChg>
      </pc:sldChg>
      <pc:sldChg chg="modSp mod">
        <pc:chgData name="DaoTaoTin" userId="6d21468e-647c-4f84-8156-117b4a782e40" providerId="ADAL" clId="{E76B6278-B5FF-401C-BDBE-3961CCF470E8}" dt="2023-11-02T09:06:10.891" v="9960" actId="465"/>
        <pc:sldMkLst>
          <pc:docMk/>
          <pc:sldMk cId="257242344" sldId="832"/>
        </pc:sldMkLst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" creationId="{864DF8DB-F22F-C3DA-231D-2463826ACF30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23" creationId="{0E6943EA-0FBE-0586-01CB-D0DFFD919BB7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24" creationId="{528F5655-9E38-4A22-4CC2-BAC16F66E784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27" creationId="{553F12B5-E351-8A99-5A9D-AE8887C8D5A8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28" creationId="{E6B4D1C9-DFC9-BF63-4A2A-5ABCBD2342CD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29" creationId="{959E57ED-8C1B-6A57-CBC3-FFB27A669BC3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0" creationId="{16E53E91-641D-9D83-E823-27D4F5524CD4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1" creationId="{BBA67F76-5C10-33AD-2AA4-D80BF75E8A4D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2" creationId="{2938BF3C-9100-C18D-C24E-B9E415520D4C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3" creationId="{FA6C600B-3CE3-FFD2-D421-A5A94E144C7F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4" creationId="{7D384093-A5B2-0C04-772C-71A31C0B57D0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5" creationId="{6E43194F-36F0-16FE-2903-9642B1C7F4F3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6" creationId="{A2B9B376-8818-4BE6-CFE2-3DCE717FEBD1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7" creationId="{D8E53AFA-A5AD-0197-C779-7345A4EDA606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8" creationId="{DFA74790-D31E-7E81-DDE9-01060544728E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9" creationId="{83A959E2-629E-68E7-E24A-EFA177060A29}"/>
          </ac:spMkLst>
        </pc:spChg>
        <pc:spChg chg="mod">
          <ac:chgData name="DaoTaoTin" userId="6d21468e-647c-4f84-8156-117b4a782e40" providerId="ADAL" clId="{E76B6278-B5FF-401C-BDBE-3961CCF470E8}" dt="2023-11-02T09:06:10.891" v="9960" actId="465"/>
          <ac:spMkLst>
            <pc:docMk/>
            <pc:sldMk cId="257242344" sldId="832"/>
            <ac:spMk id="44" creationId="{73175333-2461-9278-81D2-01AF8815925B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45" creationId="{48D20436-BB30-CF9E-6D6E-66C8BEAD0C85}"/>
          </ac:spMkLst>
        </pc:spChg>
        <pc:spChg chg="mod">
          <ac:chgData name="DaoTaoTin" userId="6d21468e-647c-4f84-8156-117b4a782e40" providerId="ADAL" clId="{E76B6278-B5FF-401C-BDBE-3961CCF470E8}" dt="2023-11-02T09:03:02.872" v="9933" actId="207"/>
          <ac:spMkLst>
            <pc:docMk/>
            <pc:sldMk cId="257242344" sldId="832"/>
            <ac:spMk id="46" creationId="{5AE964A8-FDE3-9614-271A-B2E47AB3CA92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47" creationId="{E8C2A123-3D72-87DD-B820-DFF06AB779B4}"/>
          </ac:spMkLst>
        </pc:spChg>
        <pc:spChg chg="mod">
          <ac:chgData name="DaoTaoTin" userId="6d21468e-647c-4f84-8156-117b4a782e40" providerId="ADAL" clId="{E76B6278-B5FF-401C-BDBE-3961CCF470E8}" dt="2023-11-02T09:06:10.891" v="9960" actId="465"/>
          <ac:spMkLst>
            <pc:docMk/>
            <pc:sldMk cId="257242344" sldId="832"/>
            <ac:spMk id="49" creationId="{90ED7C27-A776-41EF-DE23-96949825C493}"/>
          </ac:spMkLst>
        </pc:spChg>
        <pc:spChg chg="mod">
          <ac:chgData name="DaoTaoTin" userId="6d21468e-647c-4f84-8156-117b4a782e40" providerId="ADAL" clId="{E76B6278-B5FF-401C-BDBE-3961CCF470E8}" dt="2023-11-02T09:06:10.891" v="9960" actId="465"/>
          <ac:spMkLst>
            <pc:docMk/>
            <pc:sldMk cId="257242344" sldId="832"/>
            <ac:spMk id="50" creationId="{D78CA6B4-3B29-3765-FB85-87D73B2CBE9D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60" creationId="{9027C301-62EF-BDFD-9AC3-CD64652A4EF7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61" creationId="{9172C33B-7AEA-4A98-6A57-38064943FF96}"/>
          </ac:spMkLst>
        </pc:spChg>
        <pc:spChg chg="mod">
          <ac:chgData name="DaoTaoTin" userId="6d21468e-647c-4f84-8156-117b4a782e40" providerId="ADAL" clId="{E76B6278-B5FF-401C-BDBE-3961CCF470E8}" dt="2023-11-02T09:06:02.720" v="9959" actId="1036"/>
          <ac:spMkLst>
            <pc:docMk/>
            <pc:sldMk cId="257242344" sldId="832"/>
            <ac:spMk id="65" creationId="{47124657-1595-BDC3-E248-7B22A1E40779}"/>
          </ac:spMkLst>
        </pc:spChg>
        <pc:spChg chg="mod">
          <ac:chgData name="DaoTaoTin" userId="6d21468e-647c-4f84-8156-117b4a782e40" providerId="ADAL" clId="{E76B6278-B5FF-401C-BDBE-3961CCF470E8}" dt="2023-11-02T09:06:10.891" v="9960" actId="465"/>
          <ac:spMkLst>
            <pc:docMk/>
            <pc:sldMk cId="257242344" sldId="832"/>
            <ac:spMk id="66" creationId="{8C6970F7-81B5-E84E-53C0-E4B96D1AC05E}"/>
          </ac:spMkLst>
        </pc:spChg>
      </pc:sldChg>
      <pc:sldChg chg="modSp mod">
        <pc:chgData name="DaoTaoTin" userId="6d21468e-647c-4f84-8156-117b4a782e40" providerId="ADAL" clId="{E76B6278-B5FF-401C-BDBE-3961CCF470E8}" dt="2023-11-02T09:04:04.916" v="9938" actId="207"/>
        <pc:sldMkLst>
          <pc:docMk/>
          <pc:sldMk cId="1725795619" sldId="2540"/>
        </pc:sldMkLst>
        <pc:spChg chg="mod">
          <ac:chgData name="DaoTaoTin" userId="6d21468e-647c-4f84-8156-117b4a782e40" providerId="ADAL" clId="{E76B6278-B5FF-401C-BDBE-3961CCF470E8}" dt="2023-11-02T09:03:56.774" v="9937" actId="207"/>
          <ac:spMkLst>
            <pc:docMk/>
            <pc:sldMk cId="1725795619" sldId="2540"/>
            <ac:spMk id="2" creationId="{C1BA6846-31F1-2ABF-E6D2-BCEE2388E9F7}"/>
          </ac:spMkLst>
        </pc:spChg>
        <pc:spChg chg="mod">
          <ac:chgData name="DaoTaoTin" userId="6d21468e-647c-4f84-8156-117b4a782e40" providerId="ADAL" clId="{E76B6278-B5FF-401C-BDBE-3961CCF470E8}" dt="2023-11-02T09:03:56.774" v="9937" actId="207"/>
          <ac:spMkLst>
            <pc:docMk/>
            <pc:sldMk cId="1725795619" sldId="2540"/>
            <ac:spMk id="9" creationId="{D10AA9DA-77F8-3866-49C5-D5D1BEE1BB8A}"/>
          </ac:spMkLst>
        </pc:spChg>
        <pc:spChg chg="mod">
          <ac:chgData name="DaoTaoTin" userId="6d21468e-647c-4f84-8156-117b4a782e40" providerId="ADAL" clId="{E76B6278-B5FF-401C-BDBE-3961CCF470E8}" dt="2023-11-02T09:04:04.916" v="9938" actId="207"/>
          <ac:spMkLst>
            <pc:docMk/>
            <pc:sldMk cId="1725795619" sldId="2540"/>
            <ac:spMk id="46" creationId="{5AE964A8-FDE3-9614-271A-B2E47AB3CA92}"/>
          </ac:spMkLst>
        </pc:spChg>
        <pc:spChg chg="mod">
          <ac:chgData name="DaoTaoTin" userId="6d21468e-647c-4f84-8156-117b4a782e40" providerId="ADAL" clId="{E76B6278-B5FF-401C-BDBE-3961CCF470E8}" dt="2023-11-02T09:03:56.774" v="9937" actId="207"/>
          <ac:spMkLst>
            <pc:docMk/>
            <pc:sldMk cId="1725795619" sldId="2540"/>
            <ac:spMk id="47" creationId="{E8C2A123-3D72-87DD-B820-DFF06AB779B4}"/>
          </ac:spMkLst>
        </pc:spChg>
      </pc:sldChg>
      <pc:sldChg chg="modSp mod">
        <pc:chgData name="DaoTaoTin" userId="6d21468e-647c-4f84-8156-117b4a782e40" providerId="ADAL" clId="{E76B6278-B5FF-401C-BDBE-3961CCF470E8}" dt="2023-11-02T09:04:19.279" v="9940" actId="207"/>
        <pc:sldMkLst>
          <pc:docMk/>
          <pc:sldMk cId="2147659811" sldId="2541"/>
        </pc:sldMkLst>
        <pc:spChg chg="mod">
          <ac:chgData name="DaoTaoTin" userId="6d21468e-647c-4f84-8156-117b4a782e40" providerId="ADAL" clId="{E76B6278-B5FF-401C-BDBE-3961CCF470E8}" dt="2023-11-02T09:04:14.299" v="9939" actId="207"/>
          <ac:spMkLst>
            <pc:docMk/>
            <pc:sldMk cId="2147659811" sldId="2541"/>
            <ac:spMk id="2" creationId="{C1BA6846-31F1-2ABF-E6D2-BCEE2388E9F7}"/>
          </ac:spMkLst>
        </pc:spChg>
        <pc:spChg chg="mod">
          <ac:chgData name="DaoTaoTin" userId="6d21468e-647c-4f84-8156-117b4a782e40" providerId="ADAL" clId="{E76B6278-B5FF-401C-BDBE-3961CCF470E8}" dt="2023-11-02T09:04:14.299" v="9939" actId="207"/>
          <ac:spMkLst>
            <pc:docMk/>
            <pc:sldMk cId="2147659811" sldId="2541"/>
            <ac:spMk id="9" creationId="{D10AA9DA-77F8-3866-49C5-D5D1BEE1BB8A}"/>
          </ac:spMkLst>
        </pc:spChg>
        <pc:spChg chg="mod">
          <ac:chgData name="DaoTaoTin" userId="6d21468e-647c-4f84-8156-117b4a782e40" providerId="ADAL" clId="{E76B6278-B5FF-401C-BDBE-3961CCF470E8}" dt="2023-11-02T09:04:19.279" v="9940" actId="207"/>
          <ac:spMkLst>
            <pc:docMk/>
            <pc:sldMk cId="2147659811" sldId="2541"/>
            <ac:spMk id="46" creationId="{5AE964A8-FDE3-9614-271A-B2E47AB3CA92}"/>
          </ac:spMkLst>
        </pc:spChg>
        <pc:spChg chg="mod">
          <ac:chgData name="DaoTaoTin" userId="6d21468e-647c-4f84-8156-117b4a782e40" providerId="ADAL" clId="{E76B6278-B5FF-401C-BDBE-3961CCF470E8}" dt="2023-11-02T09:04:14.299" v="9939" actId="207"/>
          <ac:spMkLst>
            <pc:docMk/>
            <pc:sldMk cId="2147659811" sldId="2541"/>
            <ac:spMk id="47" creationId="{E8C2A123-3D72-87DD-B820-DFF06AB779B4}"/>
          </ac:spMkLst>
        </pc:spChg>
      </pc:sldChg>
      <pc:sldChg chg="modSp add del modTransition modAnim">
        <pc:chgData name="DaoTaoTin" userId="6d21468e-647c-4f84-8156-117b4a782e40" providerId="ADAL" clId="{E76B6278-B5FF-401C-BDBE-3961CCF470E8}" dt="2023-11-02T10:14:23.462" v="14092" actId="47"/>
        <pc:sldMkLst>
          <pc:docMk/>
          <pc:sldMk cId="989230487" sldId="2542"/>
        </pc:sldMkLst>
        <pc:spChg chg="mod">
          <ac:chgData name="DaoTaoTin" userId="6d21468e-647c-4f84-8156-117b4a782e40" providerId="ADAL" clId="{E76B6278-B5FF-401C-BDBE-3961CCF470E8}" dt="2023-11-02T09:55:47.229" v="12930" actId="20577"/>
          <ac:spMkLst>
            <pc:docMk/>
            <pc:sldMk cId="989230487" sldId="2542"/>
            <ac:spMk id="43" creationId="{00000000-0000-0000-0000-000000000000}"/>
          </ac:spMkLst>
        </pc:spChg>
      </pc:sldChg>
      <pc:sldChg chg="add del">
        <pc:chgData name="DaoTaoTin" userId="6d21468e-647c-4f84-8156-117b4a782e40" providerId="ADAL" clId="{E76B6278-B5FF-401C-BDBE-3961CCF470E8}" dt="2023-11-02T09:55:41.542" v="12928" actId="2890"/>
        <pc:sldMkLst>
          <pc:docMk/>
          <pc:sldMk cId="97112978" sldId="2543"/>
        </pc:sldMkLst>
      </pc:sldChg>
      <pc:sldChg chg="addSp delSp modSp add mod delAnim modAnim">
        <pc:chgData name="DaoTaoTin" userId="6d21468e-647c-4f84-8156-117b4a782e40" providerId="ADAL" clId="{E76B6278-B5FF-401C-BDBE-3961CCF470E8}" dt="2023-11-07T04:56:56.705" v="14639" actId="207"/>
        <pc:sldMkLst>
          <pc:docMk/>
          <pc:sldMk cId="2402533426" sldId="2543"/>
        </pc:sldMkLst>
        <pc:spChg chg="add mod">
          <ac:chgData name="DaoTaoTin" userId="6d21468e-647c-4f84-8156-117b4a782e40" providerId="ADAL" clId="{E76B6278-B5FF-401C-BDBE-3961CCF470E8}" dt="2023-11-07T04:56:08.618" v="14575"/>
          <ac:spMkLst>
            <pc:docMk/>
            <pc:sldMk cId="2402533426" sldId="2543"/>
            <ac:spMk id="2" creationId="{6AD006F7-8436-418F-9461-D26B862C480C}"/>
          </ac:spMkLst>
        </pc:spChg>
        <pc:spChg chg="del">
          <ac:chgData name="DaoTaoTin" userId="6d21468e-647c-4f84-8156-117b4a782e40" providerId="ADAL" clId="{E76B6278-B5FF-401C-BDBE-3961CCF470E8}" dt="2023-11-02T09:58:09.286" v="13249" actId="478"/>
          <ac:spMkLst>
            <pc:docMk/>
            <pc:sldMk cId="2402533426" sldId="2543"/>
            <ac:spMk id="6" creationId="{151CF8F7-D363-18BD-FC44-F578387549DC}"/>
          </ac:spMkLst>
        </pc:spChg>
        <pc:spChg chg="del mod">
          <ac:chgData name="DaoTaoTin" userId="6d21468e-647c-4f84-8156-117b4a782e40" providerId="ADAL" clId="{E76B6278-B5FF-401C-BDBE-3961CCF470E8}" dt="2023-11-07T04:56:08.178" v="14574" actId="478"/>
          <ac:spMkLst>
            <pc:docMk/>
            <pc:sldMk cId="2402533426" sldId="2543"/>
            <ac:spMk id="1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7T04:56:56.705" v="14639" actId="207"/>
          <ac:spMkLst>
            <pc:docMk/>
            <pc:sldMk cId="2402533426" sldId="2543"/>
            <ac:spMk id="43" creationId="{00000000-0000-0000-0000-000000000000}"/>
          </ac:spMkLst>
        </pc:spChg>
        <pc:picChg chg="del">
          <ac:chgData name="DaoTaoTin" userId="6d21468e-647c-4f84-8156-117b4a782e40" providerId="ADAL" clId="{E76B6278-B5FF-401C-BDBE-3961CCF470E8}" dt="2023-11-02T09:58:09.286" v="13249" actId="478"/>
          <ac:picMkLst>
            <pc:docMk/>
            <pc:sldMk cId="2402533426" sldId="2543"/>
            <ac:picMk id="3" creationId="{BCFA8431-0323-767D-F834-45DC67D48405}"/>
          </ac:picMkLst>
        </pc:picChg>
        <pc:picChg chg="add del mod modCrop">
          <ac:chgData name="DaoTaoTin" userId="6d21468e-647c-4f84-8156-117b4a782e40" providerId="ADAL" clId="{E76B6278-B5FF-401C-BDBE-3961CCF470E8}" dt="2023-11-02T10:02:54.610" v="13268" actId="478"/>
          <ac:picMkLst>
            <pc:docMk/>
            <pc:sldMk cId="2402533426" sldId="2543"/>
            <ac:picMk id="5" creationId="{A1299B1B-403F-31D0-56EA-DB0EAED604A6}"/>
          </ac:picMkLst>
        </pc:picChg>
        <pc:cxnChg chg="del">
          <ac:chgData name="DaoTaoTin" userId="6d21468e-647c-4f84-8156-117b4a782e40" providerId="ADAL" clId="{E76B6278-B5FF-401C-BDBE-3961CCF470E8}" dt="2023-11-02T09:58:10.817" v="13250" actId="478"/>
          <ac:cxnSpMkLst>
            <pc:docMk/>
            <pc:sldMk cId="2402533426" sldId="2543"/>
            <ac:cxnSpMk id="4" creationId="{951D5785-65FF-7C44-DF89-0D69EDCEE0D4}"/>
          </ac:cxnSpMkLst>
        </pc:cxnChg>
      </pc:sldChg>
      <pc:sldChg chg="addSp delSp modSp add mod delAnim modAnim">
        <pc:chgData name="DaoTaoTin" userId="6d21468e-647c-4f84-8156-117b4a782e40" providerId="ADAL" clId="{E76B6278-B5FF-401C-BDBE-3961CCF470E8}" dt="2023-11-07T05:02:09.690" v="14659" actId="20577"/>
        <pc:sldMkLst>
          <pc:docMk/>
          <pc:sldMk cId="1166321219" sldId="2544"/>
        </pc:sldMkLst>
        <pc:spChg chg="add mod">
          <ac:chgData name="DaoTaoTin" userId="6d21468e-647c-4f84-8156-117b4a782e40" providerId="ADAL" clId="{E76B6278-B5FF-401C-BDBE-3961CCF470E8}" dt="2023-11-02T10:04:40.160" v="13350" actId="14100"/>
          <ac:spMkLst>
            <pc:docMk/>
            <pc:sldMk cId="1166321219" sldId="2544"/>
            <ac:spMk id="3" creationId="{BB3C4E0F-D6E9-B4F8-C7F9-898498BFDA37}"/>
          </ac:spMkLst>
        </pc:spChg>
        <pc:spChg chg="add mod">
          <ac:chgData name="DaoTaoTin" userId="6d21468e-647c-4f84-8156-117b4a782e40" providerId="ADAL" clId="{E76B6278-B5FF-401C-BDBE-3961CCF470E8}" dt="2023-11-02T10:03:43.934" v="13279" actId="14100"/>
          <ac:spMkLst>
            <pc:docMk/>
            <pc:sldMk cId="1166321219" sldId="2544"/>
            <ac:spMk id="6" creationId="{7A357C56-15AC-190B-57AD-1AD855C18F75}"/>
          </ac:spMkLst>
        </pc:spChg>
        <pc:spChg chg="del">
          <ac:chgData name="DaoTaoTin" userId="6d21468e-647c-4f84-8156-117b4a782e40" providerId="ADAL" clId="{E76B6278-B5FF-401C-BDBE-3961CCF470E8}" dt="2023-11-02T10:02:31.190" v="13262" actId="478"/>
          <ac:spMkLst>
            <pc:docMk/>
            <pc:sldMk cId="1166321219" sldId="2544"/>
            <ac:spMk id="10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7T05:02:09.690" v="14659" actId="20577"/>
          <ac:spMkLst>
            <pc:docMk/>
            <pc:sldMk cId="1166321219" sldId="2544"/>
            <ac:spMk id="13" creationId="{40807C4E-E42F-BF15-FC1C-B44947F88D11}"/>
          </ac:spMkLst>
        </pc:spChg>
        <pc:spChg chg="add mod">
          <ac:chgData name="DaoTaoTin" userId="6d21468e-647c-4f84-8156-117b4a782e40" providerId="ADAL" clId="{E76B6278-B5FF-401C-BDBE-3961CCF470E8}" dt="2023-11-02T10:05:29.500" v="13361" actId="14100"/>
          <ac:spMkLst>
            <pc:docMk/>
            <pc:sldMk cId="1166321219" sldId="2544"/>
            <ac:spMk id="14" creationId="{28668C30-1FC9-C6B0-B5C0-29033D535050}"/>
          </ac:spMkLst>
        </pc:spChg>
        <pc:spChg chg="add mod">
          <ac:chgData name="DaoTaoTin" userId="6d21468e-647c-4f84-8156-117b4a782e40" providerId="ADAL" clId="{E76B6278-B5FF-401C-BDBE-3961CCF470E8}" dt="2023-11-02T10:07:14.009" v="13573" actId="20577"/>
          <ac:spMkLst>
            <pc:docMk/>
            <pc:sldMk cId="1166321219" sldId="2544"/>
            <ac:spMk id="17" creationId="{D9D95051-6A16-C1C9-9150-B2895609DF9C}"/>
          </ac:spMkLst>
        </pc:spChg>
        <pc:spChg chg="add mod">
          <ac:chgData name="DaoTaoTin" userId="6d21468e-647c-4f84-8156-117b4a782e40" providerId="ADAL" clId="{E76B6278-B5FF-401C-BDBE-3961CCF470E8}" dt="2023-11-02T10:06:38.497" v="13497" actId="14100"/>
          <ac:spMkLst>
            <pc:docMk/>
            <pc:sldMk cId="1166321219" sldId="2544"/>
            <ac:spMk id="18" creationId="{C64FC79E-6815-77FD-DAA0-EFBD07593120}"/>
          </ac:spMkLst>
        </pc:spChg>
        <pc:spChg chg="del">
          <ac:chgData name="DaoTaoTin" userId="6d21468e-647c-4f84-8156-117b4a782e40" providerId="ADAL" clId="{E76B6278-B5FF-401C-BDBE-3961CCF470E8}" dt="2023-11-02T10:02:28.005" v="13260" actId="478"/>
          <ac:spMkLst>
            <pc:docMk/>
            <pc:sldMk cId="1166321219" sldId="2544"/>
            <ac:spMk id="43" creationId="{00000000-0000-0000-0000-000000000000}"/>
          </ac:spMkLst>
        </pc:spChg>
        <pc:picChg chg="mod">
          <ac:chgData name="DaoTaoTin" userId="6d21468e-647c-4f84-8156-117b4a782e40" providerId="ADAL" clId="{E76B6278-B5FF-401C-BDBE-3961CCF470E8}" dt="2023-11-02T10:03:31.769" v="13275" actId="1076"/>
          <ac:picMkLst>
            <pc:docMk/>
            <pc:sldMk cId="1166321219" sldId="2544"/>
            <ac:picMk id="5" creationId="{A1299B1B-403F-31D0-56EA-DB0EAED604A6}"/>
          </ac:picMkLst>
        </pc:picChg>
        <pc:cxnChg chg="add mod">
          <ac:chgData name="DaoTaoTin" userId="6d21468e-647c-4f84-8156-117b4a782e40" providerId="ADAL" clId="{E76B6278-B5FF-401C-BDBE-3961CCF470E8}" dt="2023-11-02T10:04:01.615" v="13284" actId="14100"/>
          <ac:cxnSpMkLst>
            <pc:docMk/>
            <pc:sldMk cId="1166321219" sldId="2544"/>
            <ac:cxnSpMk id="2" creationId="{3F12C87E-C86B-AD71-7281-21720D5E751A}"/>
          </ac:cxnSpMkLst>
        </pc:cxnChg>
        <pc:cxnChg chg="add mod">
          <ac:chgData name="DaoTaoTin" userId="6d21468e-647c-4f84-8156-117b4a782e40" providerId="ADAL" clId="{E76B6278-B5FF-401C-BDBE-3961CCF470E8}" dt="2023-11-02T10:05:27.502" v="13360" actId="14100"/>
          <ac:cxnSpMkLst>
            <pc:docMk/>
            <pc:sldMk cId="1166321219" sldId="2544"/>
            <ac:cxnSpMk id="12" creationId="{970B2773-908D-4C07-CC7F-7CE309CDF9C4}"/>
          </ac:cxnSpMkLst>
        </pc:cxnChg>
        <pc:cxnChg chg="add mod">
          <ac:chgData name="DaoTaoTin" userId="6d21468e-647c-4f84-8156-117b4a782e40" providerId="ADAL" clId="{E76B6278-B5FF-401C-BDBE-3961CCF470E8}" dt="2023-11-02T10:07:11.505" v="13565" actId="20577"/>
          <ac:cxnSpMkLst>
            <pc:docMk/>
            <pc:sldMk cId="1166321219" sldId="2544"/>
            <ac:cxnSpMk id="16" creationId="{1682CCA0-0CF6-98D9-0B35-CAFE9C338D08}"/>
          </ac:cxnSpMkLst>
        </pc:cxnChg>
      </pc:sldChg>
      <pc:sldChg chg="addSp delSp modSp add mod ord delAnim modAnim">
        <pc:chgData name="DaoTaoTin" userId="6d21468e-647c-4f84-8156-117b4a782e40" providerId="ADAL" clId="{E76B6278-B5FF-401C-BDBE-3961CCF470E8}" dt="2023-11-07T05:07:50.961" v="14942" actId="114"/>
        <pc:sldMkLst>
          <pc:docMk/>
          <pc:sldMk cId="1809305586" sldId="2545"/>
        </pc:sldMkLst>
        <pc:spChg chg="add mod">
          <ac:chgData name="DaoTaoTin" userId="6d21468e-647c-4f84-8156-117b4a782e40" providerId="ADAL" clId="{E76B6278-B5FF-401C-BDBE-3961CCF470E8}" dt="2023-11-07T04:56:14.774" v="14577"/>
          <ac:spMkLst>
            <pc:docMk/>
            <pc:sldMk cId="1809305586" sldId="2545"/>
            <ac:spMk id="2" creationId="{ECE93170-7EFC-4B81-F771-783E7828A065}"/>
          </ac:spMkLst>
        </pc:spChg>
        <pc:spChg chg="del">
          <ac:chgData name="DaoTaoTin" userId="6d21468e-647c-4f84-8156-117b4a782e40" providerId="ADAL" clId="{E76B6278-B5FF-401C-BDBE-3961CCF470E8}" dt="2023-11-07T04:56:14.329" v="14576" actId="478"/>
          <ac:spMkLst>
            <pc:docMk/>
            <pc:sldMk cId="1809305586" sldId="2545"/>
            <ac:spMk id="1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7T05:07:50.961" v="14942" actId="114"/>
          <ac:spMkLst>
            <pc:docMk/>
            <pc:sldMk cId="1809305586" sldId="2545"/>
            <ac:spMk id="43" creationId="{00000000-0000-0000-0000-000000000000}"/>
          </ac:spMkLst>
        </pc:spChg>
      </pc:sldChg>
      <pc:sldChg chg="addSp delSp modSp add mod ord delAnim modAnim">
        <pc:chgData name="DaoTaoTin" userId="6d21468e-647c-4f84-8156-117b4a782e40" providerId="ADAL" clId="{E76B6278-B5FF-401C-BDBE-3961CCF470E8}" dt="2023-11-07T05:09:51.910" v="14962"/>
        <pc:sldMkLst>
          <pc:docMk/>
          <pc:sldMk cId="590948119" sldId="2546"/>
        </pc:sldMkLst>
        <pc:spChg chg="del">
          <ac:chgData name="DaoTaoTin" userId="6d21468e-647c-4f84-8156-117b4a782e40" providerId="ADAL" clId="{E76B6278-B5FF-401C-BDBE-3961CCF470E8}" dt="2023-11-02T10:14:27.210" v="14093" actId="478"/>
          <ac:spMkLst>
            <pc:docMk/>
            <pc:sldMk cId="590948119" sldId="2546"/>
            <ac:spMk id="3" creationId="{BB3C4E0F-D6E9-B4F8-C7F9-898498BFDA37}"/>
          </ac:spMkLst>
        </pc:spChg>
        <pc:spChg chg="add mod">
          <ac:chgData name="DaoTaoTin" userId="6d21468e-647c-4f84-8156-117b4a782e40" providerId="ADAL" clId="{E76B6278-B5FF-401C-BDBE-3961CCF470E8}" dt="2023-11-07T05:09:33.533" v="14961" actId="14100"/>
          <ac:spMkLst>
            <pc:docMk/>
            <pc:sldMk cId="590948119" sldId="2546"/>
            <ac:spMk id="6" creationId="{6C5D5554-C050-D6BF-90C7-E57EFBD8D513}"/>
          </ac:spMkLst>
        </pc:spChg>
        <pc:spChg chg="del">
          <ac:chgData name="DaoTaoTin" userId="6d21468e-647c-4f84-8156-117b4a782e40" providerId="ADAL" clId="{E76B6278-B5FF-401C-BDBE-3961CCF470E8}" dt="2023-11-02T10:14:27.210" v="14093" actId="478"/>
          <ac:spMkLst>
            <pc:docMk/>
            <pc:sldMk cId="590948119" sldId="2546"/>
            <ac:spMk id="6" creationId="{7A357C56-15AC-190B-57AD-1AD855C18F75}"/>
          </ac:spMkLst>
        </pc:spChg>
        <pc:spChg chg="add mod">
          <ac:chgData name="DaoTaoTin" userId="6d21468e-647c-4f84-8156-117b4a782e40" providerId="ADAL" clId="{E76B6278-B5FF-401C-BDBE-3961CCF470E8}" dt="2023-11-02T10:46:35.825" v="14280" actId="1076"/>
          <ac:spMkLst>
            <pc:docMk/>
            <pc:sldMk cId="590948119" sldId="2546"/>
            <ac:spMk id="9" creationId="{7C8B7664-E2AC-DE0F-5577-02EC304905D4}"/>
          </ac:spMkLst>
        </pc:spChg>
        <pc:spChg chg="add mod">
          <ac:chgData name="DaoTaoTin" userId="6d21468e-647c-4f84-8156-117b4a782e40" providerId="ADAL" clId="{E76B6278-B5FF-401C-BDBE-3961CCF470E8}" dt="2023-11-02T10:15:19.352" v="14108" actId="1076"/>
          <ac:spMkLst>
            <pc:docMk/>
            <pc:sldMk cId="590948119" sldId="2546"/>
            <ac:spMk id="10" creationId="{8C3B9E23-1253-7D58-0484-33F3B59B6F3F}"/>
          </ac:spMkLst>
        </pc:spChg>
        <pc:spChg chg="del">
          <ac:chgData name="DaoTaoTin" userId="6d21468e-647c-4f84-8156-117b4a782e40" providerId="ADAL" clId="{E76B6278-B5FF-401C-BDBE-3961CCF470E8}" dt="2023-11-02T10:14:27.210" v="14093" actId="478"/>
          <ac:spMkLst>
            <pc:docMk/>
            <pc:sldMk cId="590948119" sldId="2546"/>
            <ac:spMk id="13" creationId="{40807C4E-E42F-BF15-FC1C-B44947F88D11}"/>
          </ac:spMkLst>
        </pc:spChg>
        <pc:spChg chg="del">
          <ac:chgData name="DaoTaoTin" userId="6d21468e-647c-4f84-8156-117b4a782e40" providerId="ADAL" clId="{E76B6278-B5FF-401C-BDBE-3961CCF470E8}" dt="2023-11-02T10:14:27.210" v="14093" actId="478"/>
          <ac:spMkLst>
            <pc:docMk/>
            <pc:sldMk cId="590948119" sldId="2546"/>
            <ac:spMk id="14" creationId="{28668C30-1FC9-C6B0-B5C0-29033D535050}"/>
          </ac:spMkLst>
        </pc:spChg>
        <pc:spChg chg="del">
          <ac:chgData name="DaoTaoTin" userId="6d21468e-647c-4f84-8156-117b4a782e40" providerId="ADAL" clId="{E76B6278-B5FF-401C-BDBE-3961CCF470E8}" dt="2023-11-02T10:14:27.210" v="14093" actId="478"/>
          <ac:spMkLst>
            <pc:docMk/>
            <pc:sldMk cId="590948119" sldId="2546"/>
            <ac:spMk id="17" creationId="{D9D95051-6A16-C1C9-9150-B2895609DF9C}"/>
          </ac:spMkLst>
        </pc:spChg>
        <pc:spChg chg="del">
          <ac:chgData name="DaoTaoTin" userId="6d21468e-647c-4f84-8156-117b4a782e40" providerId="ADAL" clId="{E76B6278-B5FF-401C-BDBE-3961CCF470E8}" dt="2023-11-02T10:14:27.210" v="14093" actId="478"/>
          <ac:spMkLst>
            <pc:docMk/>
            <pc:sldMk cId="590948119" sldId="2546"/>
            <ac:spMk id="18" creationId="{C64FC79E-6815-77FD-DAA0-EFBD07593120}"/>
          </ac:spMkLst>
        </pc:spChg>
        <pc:picChg chg="add del mod">
          <ac:chgData name="DaoTaoTin" userId="6d21468e-647c-4f84-8156-117b4a782e40" providerId="ADAL" clId="{E76B6278-B5FF-401C-BDBE-3961CCF470E8}" dt="2023-11-07T05:08:31.575" v="14947" actId="931"/>
          <ac:picMkLst>
            <pc:docMk/>
            <pc:sldMk cId="590948119" sldId="2546"/>
            <ac:picMk id="3" creationId="{19F82D8B-B3D7-D001-0AA8-0A4C21697767}"/>
          </ac:picMkLst>
        </pc:picChg>
        <pc:picChg chg="add mod modCrop">
          <ac:chgData name="DaoTaoTin" userId="6d21468e-647c-4f84-8156-117b4a782e40" providerId="ADAL" clId="{E76B6278-B5FF-401C-BDBE-3961CCF470E8}" dt="2023-11-07T05:09:10.173" v="14955" actId="1076"/>
          <ac:picMkLst>
            <pc:docMk/>
            <pc:sldMk cId="590948119" sldId="2546"/>
            <ac:picMk id="5" creationId="{84D1D285-A687-7821-26A6-8C96F725790C}"/>
          </ac:picMkLst>
        </pc:picChg>
        <pc:picChg chg="del">
          <ac:chgData name="DaoTaoTin" userId="6d21468e-647c-4f84-8156-117b4a782e40" providerId="ADAL" clId="{E76B6278-B5FF-401C-BDBE-3961CCF470E8}" dt="2023-11-02T10:14:27.210" v="14093" actId="478"/>
          <ac:picMkLst>
            <pc:docMk/>
            <pc:sldMk cId="590948119" sldId="2546"/>
            <ac:picMk id="5" creationId="{A1299B1B-403F-31D0-56EA-DB0EAED604A6}"/>
          </ac:picMkLst>
        </pc:picChg>
        <pc:picChg chg="add mod modCrop">
          <ac:chgData name="DaoTaoTin" userId="6d21468e-647c-4f84-8156-117b4a782e40" providerId="ADAL" clId="{E76B6278-B5FF-401C-BDBE-3961CCF470E8}" dt="2023-11-02T10:15:01.627" v="14103" actId="14100"/>
          <ac:picMkLst>
            <pc:docMk/>
            <pc:sldMk cId="590948119" sldId="2546"/>
            <ac:picMk id="7" creationId="{D883F251-BF4D-D4D1-CBCC-406AE25EAE17}"/>
          </ac:picMkLst>
        </pc:picChg>
        <pc:cxnChg chg="del mod">
          <ac:chgData name="DaoTaoTin" userId="6d21468e-647c-4f84-8156-117b4a782e40" providerId="ADAL" clId="{E76B6278-B5FF-401C-BDBE-3961CCF470E8}" dt="2023-11-02T10:14:27.210" v="14093" actId="478"/>
          <ac:cxnSpMkLst>
            <pc:docMk/>
            <pc:sldMk cId="590948119" sldId="2546"/>
            <ac:cxnSpMk id="2" creationId="{3F12C87E-C86B-AD71-7281-21720D5E751A}"/>
          </ac:cxnSpMkLst>
        </pc:cxnChg>
        <pc:cxnChg chg="add mod">
          <ac:chgData name="DaoTaoTin" userId="6d21468e-647c-4f84-8156-117b4a782e40" providerId="ADAL" clId="{E76B6278-B5FF-401C-BDBE-3961CCF470E8}" dt="2023-11-02T10:46:35.825" v="14280" actId="1076"/>
          <ac:cxnSpMkLst>
            <pc:docMk/>
            <pc:sldMk cId="590948119" sldId="2546"/>
            <ac:cxnSpMk id="8" creationId="{DC71504E-8E45-9206-AACE-60A51FC9CC3E}"/>
          </ac:cxnSpMkLst>
        </pc:cxnChg>
        <pc:cxnChg chg="del">
          <ac:chgData name="DaoTaoTin" userId="6d21468e-647c-4f84-8156-117b4a782e40" providerId="ADAL" clId="{E76B6278-B5FF-401C-BDBE-3961CCF470E8}" dt="2023-11-02T10:14:27.210" v="14093" actId="478"/>
          <ac:cxnSpMkLst>
            <pc:docMk/>
            <pc:sldMk cId="590948119" sldId="2546"/>
            <ac:cxnSpMk id="12" creationId="{970B2773-908D-4C07-CC7F-7CE309CDF9C4}"/>
          </ac:cxnSpMkLst>
        </pc:cxnChg>
        <pc:cxnChg chg="del mod">
          <ac:chgData name="DaoTaoTin" userId="6d21468e-647c-4f84-8156-117b4a782e40" providerId="ADAL" clId="{E76B6278-B5FF-401C-BDBE-3961CCF470E8}" dt="2023-11-02T10:14:27.210" v="14093" actId="478"/>
          <ac:cxnSpMkLst>
            <pc:docMk/>
            <pc:sldMk cId="590948119" sldId="2546"/>
            <ac:cxnSpMk id="16" creationId="{1682CCA0-0CF6-98D9-0B35-CAFE9C338D08}"/>
          </ac:cxnSpMkLst>
        </pc:cxnChg>
      </pc:sldChg>
      <pc:sldChg chg="delSp modSp add mod delAnim">
        <pc:chgData name="DaoTaoTin" userId="6d21468e-647c-4f84-8156-117b4a782e40" providerId="ADAL" clId="{E76B6278-B5FF-401C-BDBE-3961CCF470E8}" dt="2023-11-07T05:07:00.870" v="14861" actId="14100"/>
        <pc:sldMkLst>
          <pc:docMk/>
          <pc:sldMk cId="2754157868" sldId="2547"/>
        </pc:sldMkLst>
        <pc:spChg chg="mod">
          <ac:chgData name="DaoTaoTin" userId="6d21468e-647c-4f84-8156-117b4a782e40" providerId="ADAL" clId="{E76B6278-B5FF-401C-BDBE-3961CCF470E8}" dt="2023-11-07T05:07:00.870" v="14861" actId="14100"/>
          <ac:spMkLst>
            <pc:docMk/>
            <pc:sldMk cId="2754157868" sldId="2547"/>
            <ac:spMk id="3" creationId="{BB3C4E0F-D6E9-B4F8-C7F9-898498BFDA37}"/>
          </ac:spMkLst>
        </pc:spChg>
        <pc:spChg chg="mod">
          <ac:chgData name="DaoTaoTin" userId="6d21468e-647c-4f84-8156-117b4a782e40" providerId="ADAL" clId="{E76B6278-B5FF-401C-BDBE-3961CCF470E8}" dt="2023-11-07T05:05:36.006" v="14671" actId="14100"/>
          <ac:spMkLst>
            <pc:docMk/>
            <pc:sldMk cId="2754157868" sldId="2547"/>
            <ac:spMk id="6" creationId="{7A357C56-15AC-190B-57AD-1AD855C18F75}"/>
          </ac:spMkLst>
        </pc:spChg>
        <pc:spChg chg="del">
          <ac:chgData name="DaoTaoTin" userId="6d21468e-647c-4f84-8156-117b4a782e40" providerId="ADAL" clId="{E76B6278-B5FF-401C-BDBE-3961CCF470E8}" dt="2023-11-07T05:05:24.728" v="14666" actId="478"/>
          <ac:spMkLst>
            <pc:docMk/>
            <pc:sldMk cId="2754157868" sldId="2547"/>
            <ac:spMk id="13" creationId="{40807C4E-E42F-BF15-FC1C-B44947F88D11}"/>
          </ac:spMkLst>
        </pc:spChg>
        <pc:spChg chg="del mod">
          <ac:chgData name="DaoTaoTin" userId="6d21468e-647c-4f84-8156-117b4a782e40" providerId="ADAL" clId="{E76B6278-B5FF-401C-BDBE-3961CCF470E8}" dt="2023-11-07T05:05:43.695" v="14672" actId="478"/>
          <ac:spMkLst>
            <pc:docMk/>
            <pc:sldMk cId="2754157868" sldId="2547"/>
            <ac:spMk id="14" creationId="{28668C30-1FC9-C6B0-B5C0-29033D535050}"/>
          </ac:spMkLst>
        </pc:spChg>
        <pc:spChg chg="del">
          <ac:chgData name="DaoTaoTin" userId="6d21468e-647c-4f84-8156-117b4a782e40" providerId="ADAL" clId="{E76B6278-B5FF-401C-BDBE-3961CCF470E8}" dt="2023-11-07T05:05:21.199" v="14663" actId="478"/>
          <ac:spMkLst>
            <pc:docMk/>
            <pc:sldMk cId="2754157868" sldId="2547"/>
            <ac:spMk id="17" creationId="{D9D95051-6A16-C1C9-9150-B2895609DF9C}"/>
          </ac:spMkLst>
        </pc:spChg>
        <pc:spChg chg="del">
          <ac:chgData name="DaoTaoTin" userId="6d21468e-647c-4f84-8156-117b4a782e40" providerId="ADAL" clId="{E76B6278-B5FF-401C-BDBE-3961CCF470E8}" dt="2023-11-07T05:05:22.266" v="14664" actId="478"/>
          <ac:spMkLst>
            <pc:docMk/>
            <pc:sldMk cId="2754157868" sldId="2547"/>
            <ac:spMk id="18" creationId="{C64FC79E-6815-77FD-DAA0-EFBD07593120}"/>
          </ac:spMkLst>
        </pc:spChg>
        <pc:picChg chg="mod">
          <ac:chgData name="DaoTaoTin" userId="6d21468e-647c-4f84-8156-117b4a782e40" providerId="ADAL" clId="{E76B6278-B5FF-401C-BDBE-3961CCF470E8}" dt="2023-11-07T05:05:15.071" v="14661" actId="14826"/>
          <ac:picMkLst>
            <pc:docMk/>
            <pc:sldMk cId="2754157868" sldId="2547"/>
            <ac:picMk id="5" creationId="{A1299B1B-403F-31D0-56EA-DB0EAED604A6}"/>
          </ac:picMkLst>
        </pc:picChg>
        <pc:cxnChg chg="mod">
          <ac:chgData name="DaoTaoTin" userId="6d21468e-647c-4f84-8156-117b4a782e40" providerId="ADAL" clId="{E76B6278-B5FF-401C-BDBE-3961CCF470E8}" dt="2023-11-07T05:07:00.870" v="14861" actId="14100"/>
          <ac:cxnSpMkLst>
            <pc:docMk/>
            <pc:sldMk cId="2754157868" sldId="2547"/>
            <ac:cxnSpMk id="2" creationId="{3F12C87E-C86B-AD71-7281-21720D5E751A}"/>
          </ac:cxnSpMkLst>
        </pc:cxnChg>
        <pc:cxnChg chg="del">
          <ac:chgData name="DaoTaoTin" userId="6d21468e-647c-4f84-8156-117b4a782e40" providerId="ADAL" clId="{E76B6278-B5FF-401C-BDBE-3961CCF470E8}" dt="2023-11-07T05:05:23.551" v="14665" actId="478"/>
          <ac:cxnSpMkLst>
            <pc:docMk/>
            <pc:sldMk cId="2754157868" sldId="2547"/>
            <ac:cxnSpMk id="12" creationId="{970B2773-908D-4C07-CC7F-7CE309CDF9C4}"/>
          </ac:cxnSpMkLst>
        </pc:cxnChg>
        <pc:cxnChg chg="del mod">
          <ac:chgData name="DaoTaoTin" userId="6d21468e-647c-4f84-8156-117b4a782e40" providerId="ADAL" clId="{E76B6278-B5FF-401C-BDBE-3961CCF470E8}" dt="2023-11-07T05:05:20.432" v="14662" actId="478"/>
          <ac:cxnSpMkLst>
            <pc:docMk/>
            <pc:sldMk cId="2754157868" sldId="2547"/>
            <ac:cxnSpMk id="16" creationId="{1682CCA0-0CF6-98D9-0B35-CAFE9C338D08}"/>
          </ac:cxnSpMkLst>
        </pc:cxnChg>
      </pc:sldChg>
      <pc:sldChg chg="delSp modSp add mod ord">
        <pc:chgData name="DaoTaoTin" userId="6d21468e-647c-4f84-8156-117b4a782e40" providerId="ADAL" clId="{E76B6278-B5FF-401C-BDBE-3961CCF470E8}" dt="2023-11-08T08:23:06.220" v="15644" actId="20577"/>
        <pc:sldMkLst>
          <pc:docMk/>
          <pc:sldMk cId="3991965030" sldId="2548"/>
        </pc:sldMkLst>
        <pc:spChg chg="del">
          <ac:chgData name="DaoTaoTin" userId="6d21468e-647c-4f84-8156-117b4a782e40" providerId="ADAL" clId="{E76B6278-B5FF-401C-BDBE-3961CCF470E8}" dt="2023-11-08T08:21:20.458" v="15404" actId="478"/>
          <ac:spMkLst>
            <pc:docMk/>
            <pc:sldMk cId="3991965030" sldId="2548"/>
            <ac:spMk id="44" creationId="{73175333-2461-9278-81D2-01AF8815925B}"/>
          </ac:spMkLst>
        </pc:spChg>
        <pc:spChg chg="mod">
          <ac:chgData name="DaoTaoTin" userId="6d21468e-647c-4f84-8156-117b4a782e40" providerId="ADAL" clId="{E76B6278-B5FF-401C-BDBE-3961CCF470E8}" dt="2023-11-08T08:23:06.220" v="15644" actId="20577"/>
          <ac:spMkLst>
            <pc:docMk/>
            <pc:sldMk cId="3991965030" sldId="2548"/>
            <ac:spMk id="45" creationId="{48D20436-BB30-CF9E-6D6E-66C8BEAD0C85}"/>
          </ac:spMkLst>
        </pc:spChg>
        <pc:spChg chg="del">
          <ac:chgData name="DaoTaoTin" userId="6d21468e-647c-4f84-8156-117b4a782e40" providerId="ADAL" clId="{E76B6278-B5FF-401C-BDBE-3961CCF470E8}" dt="2023-11-08T08:21:20.458" v="15404" actId="478"/>
          <ac:spMkLst>
            <pc:docMk/>
            <pc:sldMk cId="3991965030" sldId="2548"/>
            <ac:spMk id="49" creationId="{90ED7C27-A776-41EF-DE23-96949825C493}"/>
          </ac:spMkLst>
        </pc:spChg>
        <pc:spChg chg="del">
          <ac:chgData name="DaoTaoTin" userId="6d21468e-647c-4f84-8156-117b4a782e40" providerId="ADAL" clId="{E76B6278-B5FF-401C-BDBE-3961CCF470E8}" dt="2023-11-08T08:21:20.458" v="15404" actId="478"/>
          <ac:spMkLst>
            <pc:docMk/>
            <pc:sldMk cId="3991965030" sldId="2548"/>
            <ac:spMk id="50" creationId="{D78CA6B4-3B29-3765-FB85-87D73B2CBE9D}"/>
          </ac:spMkLst>
        </pc:spChg>
        <pc:spChg chg="mod">
          <ac:chgData name="DaoTaoTin" userId="6d21468e-647c-4f84-8156-117b4a782e40" providerId="ADAL" clId="{E76B6278-B5FF-401C-BDBE-3961CCF470E8}" dt="2023-11-08T08:19:37.393" v="15199" actId="20577"/>
          <ac:spMkLst>
            <pc:docMk/>
            <pc:sldMk cId="3991965030" sldId="2548"/>
            <ac:spMk id="60" creationId="{9027C301-62EF-BDFD-9AC3-CD64652A4EF7}"/>
          </ac:spMkLst>
        </pc:spChg>
        <pc:spChg chg="mod">
          <ac:chgData name="DaoTaoTin" userId="6d21468e-647c-4f84-8156-117b4a782e40" providerId="ADAL" clId="{E76B6278-B5FF-401C-BDBE-3961CCF470E8}" dt="2023-11-08T08:21:06.918" v="15403" actId="12"/>
          <ac:spMkLst>
            <pc:docMk/>
            <pc:sldMk cId="3991965030" sldId="2548"/>
            <ac:spMk id="61" creationId="{9172C33B-7AEA-4A98-6A57-38064943FF96}"/>
          </ac:spMkLst>
        </pc:spChg>
        <pc:spChg chg="del">
          <ac:chgData name="DaoTaoTin" userId="6d21468e-647c-4f84-8156-117b4a782e40" providerId="ADAL" clId="{E76B6278-B5FF-401C-BDBE-3961CCF470E8}" dt="2023-11-08T08:21:20.458" v="15404" actId="478"/>
          <ac:spMkLst>
            <pc:docMk/>
            <pc:sldMk cId="3991965030" sldId="2548"/>
            <ac:spMk id="65" creationId="{47124657-1595-BDC3-E248-7B22A1E40779}"/>
          </ac:spMkLst>
        </pc:spChg>
        <pc:spChg chg="del">
          <ac:chgData name="DaoTaoTin" userId="6d21468e-647c-4f84-8156-117b4a782e40" providerId="ADAL" clId="{E76B6278-B5FF-401C-BDBE-3961CCF470E8}" dt="2023-11-08T08:21:20.458" v="15404" actId="478"/>
          <ac:spMkLst>
            <pc:docMk/>
            <pc:sldMk cId="3991965030" sldId="2548"/>
            <ac:spMk id="66" creationId="{8C6970F7-81B5-E84E-53C0-E4B96D1AC05E}"/>
          </ac:spMkLst>
        </pc:spChg>
        <pc:cxnChg chg="del">
          <ac:chgData name="DaoTaoTin" userId="6d21468e-647c-4f84-8156-117b4a782e40" providerId="ADAL" clId="{E76B6278-B5FF-401C-BDBE-3961CCF470E8}" dt="2023-11-08T08:21:22.313" v="15405" actId="478"/>
          <ac:cxnSpMkLst>
            <pc:docMk/>
            <pc:sldMk cId="3991965030" sldId="2548"/>
            <ac:cxnSpMk id="41" creationId="{4948017C-A2B7-DCA7-CEA6-D6CB41541E42}"/>
          </ac:cxnSpMkLst>
        </pc:cxnChg>
        <pc:cxnChg chg="del">
          <ac:chgData name="DaoTaoTin" userId="6d21468e-647c-4f84-8156-117b4a782e40" providerId="ADAL" clId="{E76B6278-B5FF-401C-BDBE-3961CCF470E8}" dt="2023-11-08T08:21:23.216" v="15406" actId="478"/>
          <ac:cxnSpMkLst>
            <pc:docMk/>
            <pc:sldMk cId="3991965030" sldId="2548"/>
            <ac:cxnSpMk id="64" creationId="{2FB5F32E-9AEC-CE24-F096-944FB08EC85F}"/>
          </ac:cxnSpMkLst>
        </pc:cxnChg>
      </pc:sldChg>
      <pc:sldChg chg="addSp delSp modSp add mod delAnim modAnim">
        <pc:chgData name="DaoTaoTin" userId="6d21468e-647c-4f84-8156-117b4a782e40" providerId="ADAL" clId="{E76B6278-B5FF-401C-BDBE-3961CCF470E8}" dt="2023-11-08T09:47:24.492" v="18190" actId="20577"/>
        <pc:sldMkLst>
          <pc:docMk/>
          <pc:sldMk cId="2301789147" sldId="2549"/>
        </pc:sldMkLst>
        <pc:spChg chg="mod">
          <ac:chgData name="DaoTaoTin" userId="6d21468e-647c-4f84-8156-117b4a782e40" providerId="ADAL" clId="{E76B6278-B5FF-401C-BDBE-3961CCF470E8}" dt="2023-11-08T09:47:24.492" v="18190" actId="20577"/>
          <ac:spMkLst>
            <pc:docMk/>
            <pc:sldMk cId="2301789147" sldId="2549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28:03.766" v="15720"/>
          <ac:spMkLst>
            <pc:docMk/>
            <pc:sldMk cId="2301789147" sldId="2549"/>
            <ac:spMk id="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29:25.163" v="17467" actId="478"/>
          <ac:spMkLst>
            <pc:docMk/>
            <pc:sldMk cId="2301789147" sldId="2549"/>
            <ac:spMk id="4" creationId="{4B9FDFDF-462E-F6EE-0C18-98AAFF7526F5}"/>
          </ac:spMkLst>
        </pc:spChg>
        <pc:spChg chg="del">
          <ac:chgData name="DaoTaoTin" userId="6d21468e-647c-4f84-8156-117b4a782e40" providerId="ADAL" clId="{E76B6278-B5FF-401C-BDBE-3961CCF470E8}" dt="2023-11-08T09:29:25.163" v="17467" actId="478"/>
          <ac:spMkLst>
            <pc:docMk/>
            <pc:sldMk cId="2301789147" sldId="2549"/>
            <ac:spMk id="5" creationId="{42232556-BD81-301E-E6DE-EEE9CE47BAAE}"/>
          </ac:spMkLst>
        </pc:spChg>
        <pc:spChg chg="del">
          <ac:chgData name="DaoTaoTin" userId="6d21468e-647c-4f84-8156-117b4a782e40" providerId="ADAL" clId="{E76B6278-B5FF-401C-BDBE-3961CCF470E8}" dt="2023-11-08T09:29:25.163" v="17467" actId="478"/>
          <ac:spMkLst>
            <pc:docMk/>
            <pc:sldMk cId="2301789147" sldId="2549"/>
            <ac:spMk id="6" creationId="{24758AE3-3F26-285E-9FAC-5D949E934D34}"/>
          </ac:spMkLst>
        </pc:spChg>
        <pc:spChg chg="del">
          <ac:chgData name="DaoTaoTin" userId="6d21468e-647c-4f84-8156-117b4a782e40" providerId="ADAL" clId="{E76B6278-B5FF-401C-BDBE-3961CCF470E8}" dt="2023-11-08T09:29:25.163" v="17467" actId="478"/>
          <ac:spMkLst>
            <pc:docMk/>
            <pc:sldMk cId="2301789147" sldId="2549"/>
            <ac:spMk id="7" creationId="{70C24B36-A450-D39D-BED2-04196DE4FDE2}"/>
          </ac:spMkLst>
        </pc:spChg>
        <pc:spChg chg="add mod">
          <ac:chgData name="DaoTaoTin" userId="6d21468e-647c-4f84-8156-117b4a782e40" providerId="ADAL" clId="{E76B6278-B5FF-401C-BDBE-3961CCF470E8}" dt="2023-11-08T09:32:43.858" v="17619" actId="255"/>
          <ac:spMkLst>
            <pc:docMk/>
            <pc:sldMk cId="2301789147" sldId="2549"/>
            <ac:spMk id="8" creationId="{E73EDA29-34BA-9896-A683-2B0B1B5F259A}"/>
          </ac:spMkLst>
        </pc:spChg>
        <pc:spChg chg="add mod">
          <ac:chgData name="DaoTaoTin" userId="6d21468e-647c-4f84-8156-117b4a782e40" providerId="ADAL" clId="{E76B6278-B5FF-401C-BDBE-3961CCF470E8}" dt="2023-11-08T09:38:38.947" v="18173" actId="20577"/>
          <ac:spMkLst>
            <pc:docMk/>
            <pc:sldMk cId="2301789147" sldId="2549"/>
            <ac:spMk id="32" creationId="{42A1E7FB-A85C-423D-E5FE-B1B9438F52F5}"/>
          </ac:spMkLst>
        </pc:spChg>
        <pc:grpChg chg="del">
          <ac:chgData name="DaoTaoTin" userId="6d21468e-647c-4f84-8156-117b4a782e40" providerId="ADAL" clId="{E76B6278-B5FF-401C-BDBE-3961CCF470E8}" dt="2023-11-08T09:29:25.163" v="17467" actId="478"/>
          <ac:grpSpMkLst>
            <pc:docMk/>
            <pc:sldMk cId="2301789147" sldId="2549"/>
            <ac:grpSpMk id="9" creationId="{9307DC17-30A1-B590-66E7-EE857E7DCE13}"/>
          </ac:grpSpMkLst>
        </pc:grpChg>
        <pc:grpChg chg="del">
          <ac:chgData name="DaoTaoTin" userId="6d21468e-647c-4f84-8156-117b4a782e40" providerId="ADAL" clId="{E76B6278-B5FF-401C-BDBE-3961CCF470E8}" dt="2023-11-08T09:29:25.163" v="17467" actId="478"/>
          <ac:grpSpMkLst>
            <pc:docMk/>
            <pc:sldMk cId="2301789147" sldId="2549"/>
            <ac:grpSpMk id="77" creationId="{00000000-0000-0000-0000-000000000000}"/>
          </ac:grpSpMkLst>
        </pc:grpChg>
        <pc:cxnChg chg="del">
          <ac:chgData name="DaoTaoTin" userId="6d21468e-647c-4f84-8156-117b4a782e40" providerId="ADAL" clId="{E76B6278-B5FF-401C-BDBE-3961CCF470E8}" dt="2023-11-08T09:29:25.163" v="17467" actId="478"/>
          <ac:cxnSpMkLst>
            <pc:docMk/>
            <pc:sldMk cId="2301789147" sldId="2549"/>
            <ac:cxnSpMk id="74" creationId="{00000000-0000-0000-0000-000000000000}"/>
          </ac:cxnSpMkLst>
        </pc:cxnChg>
        <pc:cxnChg chg="del">
          <ac:chgData name="DaoTaoTin" userId="6d21468e-647c-4f84-8156-117b4a782e40" providerId="ADAL" clId="{E76B6278-B5FF-401C-BDBE-3961CCF470E8}" dt="2023-11-08T09:29:25.163" v="17467" actId="478"/>
          <ac:cxnSpMkLst>
            <pc:docMk/>
            <pc:sldMk cId="2301789147" sldId="2549"/>
            <ac:cxnSpMk id="84" creationId="{00000000-0000-0000-0000-000000000000}"/>
          </ac:cxnSpMkLst>
        </pc:cxnChg>
      </pc:sldChg>
      <pc:sldChg chg="add del">
        <pc:chgData name="DaoTaoTin" userId="6d21468e-647c-4f84-8156-117b4a782e40" providerId="ADAL" clId="{E76B6278-B5FF-401C-BDBE-3961CCF470E8}" dt="2023-11-08T09:17:35.184" v="17315" actId="47"/>
        <pc:sldMkLst>
          <pc:docMk/>
          <pc:sldMk cId="1839975083" sldId="2550"/>
        </pc:sldMkLst>
      </pc:sldChg>
      <pc:sldChg chg="addSp delSp modSp mod delAnim modAnim">
        <pc:chgData name="DaoTaoTin" userId="6d21468e-647c-4f84-8156-117b4a782e40" providerId="ADAL" clId="{E76B6278-B5FF-401C-BDBE-3961CCF470E8}" dt="2023-11-08T09:21:32.854" v="17368" actId="6549"/>
        <pc:sldMkLst>
          <pc:docMk/>
          <pc:sldMk cId="482644487" sldId="2551"/>
        </pc:sldMkLst>
        <pc:spChg chg="add 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2" creationId="{26A80636-F1AB-66BD-8E4E-2FC01C33B31B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4" creationId="{0C8A089F-ABA7-7A2F-D413-3B6F75DC293F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5" creationId="{3A0DB795-C612-B06B-5781-286D067F9E64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6" creationId="{D04C8142-F0FE-7C91-6AE0-8F2B43D34C87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7" creationId="{B633D43E-6D52-664A-9B94-22159E96D577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9" creationId="{818FAFF8-AB6A-C80D-A55C-05DA5AD60D94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10" creationId="{A4227CFB-0A23-E4DC-7F4A-EBDA1027590C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11" creationId="{88C12910-99E5-43C9-A9E5-6202E086E1CE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12" creationId="{7089D787-4FF7-895E-6134-A91E106866C4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13" creationId="{461D29AD-96CD-F06B-538D-61B709D0A9EE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17" creationId="{3832897B-4757-9711-A9C7-476F80BD3000}"/>
          </ac:spMkLst>
        </pc:spChg>
        <pc:spChg chg="del">
          <ac:chgData name="DaoTaoTin" userId="6d21468e-647c-4f84-8156-117b4a782e40" providerId="ADAL" clId="{E76B6278-B5FF-401C-BDBE-3961CCF470E8}" dt="2023-11-08T09:10:01.684" v="17105" actId="478"/>
          <ac:spMkLst>
            <pc:docMk/>
            <pc:sldMk cId="482644487" sldId="2551"/>
            <ac:spMk id="2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10:05.063" v="17107" actId="478"/>
          <ac:spMkLst>
            <pc:docMk/>
            <pc:sldMk cId="482644487" sldId="2551"/>
            <ac:spMk id="26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27" creationId="{6316890E-E5BE-D363-7F32-AF6589C2E5F9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28" creationId="{0B3B041B-3C9C-353B-7DBB-830FB7B47C8E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29" creationId="{D6BF2669-0CB1-23FD-5619-26C66A85988D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30" creationId="{9DF599E8-EA69-06C8-F191-FC808FC3356A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31" creationId="{C71B9DD5-676D-FD48-6ECC-2E52126C06E8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32" creationId="{68C28B22-362F-1773-A2F4-337A7C92007F}"/>
          </ac:spMkLst>
        </pc:spChg>
        <pc:spChg chg="add 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33" creationId="{1C9C8C6B-702D-4406-1EDB-05B4984E517B}"/>
          </ac:spMkLst>
        </pc:spChg>
        <pc:spChg chg="del">
          <ac:chgData name="DaoTaoTin" userId="6d21468e-647c-4f84-8156-117b4a782e40" providerId="ADAL" clId="{E76B6278-B5FF-401C-BDBE-3961CCF470E8}" dt="2023-11-08T09:08:08.414" v="17036" actId="478"/>
          <ac:spMkLst>
            <pc:docMk/>
            <pc:sldMk cId="482644487" sldId="2551"/>
            <ac:spMk id="36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9:01.230" v="17065" actId="1035"/>
          <ac:spMkLst>
            <pc:docMk/>
            <pc:sldMk cId="482644487" sldId="2551"/>
            <ac:spMk id="37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9:03.037" v="17066" actId="478"/>
          <ac:spMkLst>
            <pc:docMk/>
            <pc:sldMk cId="482644487" sldId="2551"/>
            <ac:spMk id="3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21:32.854" v="17368" actId="6549"/>
          <ac:spMkLst>
            <pc:docMk/>
            <pc:sldMk cId="482644487" sldId="2551"/>
            <ac:spMk id="39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8T09:09:14.729" v="17091" actId="478"/>
          <ac:spMkLst>
            <pc:docMk/>
            <pc:sldMk cId="482644487" sldId="2551"/>
            <ac:spMk id="4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9:15.845" v="17092" actId="478"/>
          <ac:spMkLst>
            <pc:docMk/>
            <pc:sldMk cId="482644487" sldId="2551"/>
            <ac:spMk id="4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9:17.825" v="17094" actId="478"/>
          <ac:spMkLst>
            <pc:docMk/>
            <pc:sldMk cId="482644487" sldId="2551"/>
            <ac:spMk id="44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9:18.736" v="17095" actId="478"/>
          <ac:spMkLst>
            <pc:docMk/>
            <pc:sldMk cId="482644487" sldId="2551"/>
            <ac:spMk id="45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46" creationId="{9DACF6EE-84E1-03E6-09C6-AF6FA319C48D}"/>
          </ac:spMkLst>
        </pc:spChg>
        <pc:grpChg chg="add mod">
          <ac:chgData name="DaoTaoTin" userId="6d21468e-647c-4f84-8156-117b4a782e40" providerId="ADAL" clId="{E76B6278-B5FF-401C-BDBE-3961CCF470E8}" dt="2023-11-08T09:08:49.555" v="17042"/>
          <ac:grpSpMkLst>
            <pc:docMk/>
            <pc:sldMk cId="482644487" sldId="2551"/>
            <ac:grpSpMk id="3" creationId="{0609BB96-D10D-8194-403A-36D0E5FC98E7}"/>
          </ac:grpSpMkLst>
        </pc:grpChg>
        <pc:grpChg chg="del">
          <ac:chgData name="DaoTaoTin" userId="6d21468e-647c-4f84-8156-117b4a782e40" providerId="ADAL" clId="{E76B6278-B5FF-401C-BDBE-3961CCF470E8}" dt="2023-11-08T09:10:02.501" v="17106" actId="478"/>
          <ac:grpSpMkLst>
            <pc:docMk/>
            <pc:sldMk cId="482644487" sldId="2551"/>
            <ac:grpSpMk id="23" creationId="{00000000-0000-0000-0000-000000000000}"/>
          </ac:grpSpMkLst>
        </pc:grpChg>
        <pc:cxnChg chg="del mod">
          <ac:chgData name="DaoTaoTin" userId="6d21468e-647c-4f84-8156-117b4a782e40" providerId="ADAL" clId="{E76B6278-B5FF-401C-BDBE-3961CCF470E8}" dt="2023-11-08T09:09:13.676" v="17090" actId="478"/>
          <ac:cxnSpMkLst>
            <pc:docMk/>
            <pc:sldMk cId="482644487" sldId="2551"/>
            <ac:cxnSpMk id="40" creationId="{00000000-0000-0000-0000-000000000000}"/>
          </ac:cxnSpMkLst>
        </pc:cxnChg>
        <pc:cxnChg chg="del">
          <ac:chgData name="DaoTaoTin" userId="6d21468e-647c-4f84-8156-117b4a782e40" providerId="ADAL" clId="{E76B6278-B5FF-401C-BDBE-3961CCF470E8}" dt="2023-11-08T09:09:16.898" v="17093" actId="478"/>
          <ac:cxnSpMkLst>
            <pc:docMk/>
            <pc:sldMk cId="482644487" sldId="2551"/>
            <ac:cxnSpMk id="41" creationId="{00000000-0000-0000-0000-000000000000}"/>
          </ac:cxnSpMkLst>
        </pc:cxnChg>
      </pc:sldChg>
      <pc:sldChg chg="add">
        <pc:chgData name="DaoTaoTin" userId="6d21468e-647c-4f84-8156-117b4a782e40" providerId="ADAL" clId="{E76B6278-B5FF-401C-BDBE-3961CCF470E8}" dt="2023-11-08T09:28:06.617" v="17395" actId="2890"/>
        <pc:sldMkLst>
          <pc:docMk/>
          <pc:sldMk cId="3638196470" sldId="2552"/>
        </pc:sldMkLst>
      </pc:sldChg>
      <pc:sldChg chg="modSp add modTransition modAnim">
        <pc:chgData name="DaoTaoTin" userId="6d21468e-647c-4f84-8156-117b4a782e40" providerId="ADAL" clId="{E76B6278-B5FF-401C-BDBE-3961CCF470E8}" dt="2023-11-08T09:47:28.169" v="18191"/>
        <pc:sldMkLst>
          <pc:docMk/>
          <pc:sldMk cId="3219744835" sldId="2553"/>
        </pc:sldMkLst>
        <pc:spChg chg="mod">
          <ac:chgData name="DaoTaoTin" userId="6d21468e-647c-4f84-8156-117b4a782e40" providerId="ADAL" clId="{E76B6278-B5FF-401C-BDBE-3961CCF470E8}" dt="2023-11-08T09:47:28.169" v="18191"/>
          <ac:spMkLst>
            <pc:docMk/>
            <pc:sldMk cId="3219744835" sldId="2553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38:31.193" v="18171" actId="20577"/>
          <ac:spMkLst>
            <pc:docMk/>
            <pc:sldMk cId="3219744835" sldId="2553"/>
            <ac:spMk id="32" creationId="{42A1E7FB-A85C-423D-E5FE-B1B9438F52F5}"/>
          </ac:spMkLst>
        </pc:spChg>
      </pc:sldChg>
      <pc:sldChg chg="modSp add mod ord">
        <pc:chgData name="DaoTaoTin" userId="6d21468e-647c-4f84-8156-117b4a782e40" providerId="ADAL" clId="{E76B6278-B5FF-401C-BDBE-3961CCF470E8}" dt="2023-11-08T10:18:42.147" v="18703" actId="20577"/>
        <pc:sldMkLst>
          <pc:docMk/>
          <pc:sldMk cId="1462978444" sldId="2554"/>
        </pc:sldMkLst>
        <pc:spChg chg="mod">
          <ac:chgData name="DaoTaoTin" userId="6d21468e-647c-4f84-8156-117b4a782e40" providerId="ADAL" clId="{E76B6278-B5FF-401C-BDBE-3961CCF470E8}" dt="2023-11-08T09:51:10.358" v="18689" actId="20577"/>
          <ac:spMkLst>
            <pc:docMk/>
            <pc:sldMk cId="1462978444" sldId="2554"/>
            <ac:spMk id="8" creationId="{E73EDA29-34BA-9896-A683-2B0B1B5F259A}"/>
          </ac:spMkLst>
        </pc:spChg>
        <pc:spChg chg="mod">
          <ac:chgData name="DaoTaoTin" userId="6d21468e-647c-4f84-8156-117b4a782e40" providerId="ADAL" clId="{E76B6278-B5FF-401C-BDBE-3961CCF470E8}" dt="2023-11-08T10:18:42.147" v="18703" actId="20577"/>
          <ac:spMkLst>
            <pc:docMk/>
            <pc:sldMk cId="1462978444" sldId="2554"/>
            <ac:spMk id="32" creationId="{42A1E7FB-A85C-423D-E5FE-B1B9438F52F5}"/>
          </ac:spMkLst>
        </pc:spChg>
      </pc:sldChg>
      <pc:sldChg chg="add">
        <pc:chgData name="DaoTaoTin" userId="6d21468e-647c-4f84-8156-117b4a782e40" providerId="ADAL" clId="{E76B6278-B5FF-401C-BDBE-3961CCF470E8}" dt="2023-11-08T09:50:52.581" v="18604" actId="2890"/>
        <pc:sldMkLst>
          <pc:docMk/>
          <pc:sldMk cId="2983739187" sldId="2555"/>
        </pc:sldMkLst>
      </pc:sldChg>
      <pc:sldMasterChg chg="addSldLayout delSldLayout modSldLayout">
        <pc:chgData name="DaoTaoTin" userId="6d21468e-647c-4f84-8156-117b4a782e40" providerId="ADAL" clId="{E76B6278-B5FF-401C-BDBE-3961CCF470E8}" dt="2023-11-02T04:19:15.156" v="189" actId="478"/>
        <pc:sldMasterMkLst>
          <pc:docMk/>
          <pc:sldMasterMk cId="3267687235" sldId="2147483759"/>
        </pc:sldMasterMkLst>
        <pc:sldLayoutChg chg="delSp modSp">
          <pc:chgData name="DaoTaoTin" userId="6d21468e-647c-4f84-8156-117b4a782e40" providerId="ADAL" clId="{E76B6278-B5FF-401C-BDBE-3961CCF470E8}" dt="2023-11-02T04:14:48.241" v="157"/>
          <pc:sldLayoutMkLst>
            <pc:docMk/>
            <pc:sldMasterMk cId="3267687235" sldId="2147483759"/>
            <pc:sldLayoutMk cId="1519735043" sldId="2147483776"/>
          </pc:sldLayoutMkLst>
          <pc:graphicFrameChg chg="del mod">
            <ac:chgData name="DaoTaoTin" userId="6d21468e-647c-4f84-8156-117b4a782e40" providerId="ADAL" clId="{E76B6278-B5FF-401C-BDBE-3961CCF470E8}" dt="2023-11-02T04:14:48.241" v="157"/>
            <ac:graphicFrameMkLst>
              <pc:docMk/>
              <pc:sldMasterMk cId="3267687235" sldId="2147483759"/>
              <pc:sldLayoutMk cId="1519735043" sldId="2147483776"/>
              <ac:graphicFrameMk id="2" creationId="{243F5B3C-919D-F49B-765D-9F8080287D89}"/>
            </ac:graphicFrameMkLst>
          </pc:graphicFrameChg>
        </pc:sldLayoutChg>
        <pc:sldLayoutChg chg="addSp delSp modSp add del mod modTransition">
          <pc:chgData name="DaoTaoTin" userId="6d21468e-647c-4f84-8156-117b4a782e40" providerId="ADAL" clId="{E76B6278-B5FF-401C-BDBE-3961CCF470E8}" dt="2023-11-02T04:16:07.144" v="172" actId="2696"/>
          <pc:sldLayoutMkLst>
            <pc:docMk/>
            <pc:sldMasterMk cId="3267687235" sldId="2147483759"/>
            <pc:sldLayoutMk cId="898808447" sldId="2147483777"/>
          </pc:sldLayoutMkLst>
          <pc:spChg chg="add del mod">
            <ac:chgData name="DaoTaoTin" userId="6d21468e-647c-4f84-8156-117b4a782e40" providerId="ADAL" clId="{E76B6278-B5FF-401C-BDBE-3961CCF470E8}" dt="2023-11-02T04:15:08.966" v="160"/>
            <ac:spMkLst>
              <pc:docMk/>
              <pc:sldMasterMk cId="3267687235" sldId="2147483759"/>
              <pc:sldLayoutMk cId="898808447" sldId="2147483777"/>
              <ac:spMk id="2" creationId="{AA47BB70-3E74-D1AA-C630-0B5B3BAB1716}"/>
            </ac:spMkLst>
          </pc:spChg>
          <pc:spChg chg="add del mod">
            <ac:chgData name="DaoTaoTin" userId="6d21468e-647c-4f84-8156-117b4a782e40" providerId="ADAL" clId="{E76B6278-B5FF-401C-BDBE-3961CCF470E8}" dt="2023-11-02T04:15:08.966" v="160"/>
            <ac:spMkLst>
              <pc:docMk/>
              <pc:sldMasterMk cId="3267687235" sldId="2147483759"/>
              <pc:sldLayoutMk cId="898808447" sldId="2147483777"/>
              <ac:spMk id="6" creationId="{FA160EBB-C2D6-0303-1DC0-B36016ED79E6}"/>
            </ac:spMkLst>
          </pc:spChg>
          <pc:picChg chg="add del mod">
            <ac:chgData name="DaoTaoTin" userId="6d21468e-647c-4f84-8156-117b4a782e40" providerId="ADAL" clId="{E76B6278-B5FF-401C-BDBE-3961CCF470E8}" dt="2023-11-02T04:15:08.966" v="160"/>
            <ac:picMkLst>
              <pc:docMk/>
              <pc:sldMasterMk cId="3267687235" sldId="2147483759"/>
              <pc:sldLayoutMk cId="898808447" sldId="2147483777"/>
              <ac:picMk id="4" creationId="{7C0C6358-3CBB-CACB-FB51-AAB7905CECC7}"/>
            </ac:picMkLst>
          </pc:picChg>
          <pc:picChg chg="add del">
            <ac:chgData name="DaoTaoTin" userId="6d21468e-647c-4f84-8156-117b4a782e40" providerId="ADAL" clId="{E76B6278-B5FF-401C-BDBE-3961CCF470E8}" dt="2023-11-02T04:15:30.626" v="163" actId="478"/>
            <ac:picMkLst>
              <pc:docMk/>
              <pc:sldMasterMk cId="3267687235" sldId="2147483759"/>
              <pc:sldLayoutMk cId="898808447" sldId="2147483777"/>
              <ac:picMk id="5" creationId="{C98BAA2F-59BD-CBFB-7827-040BC0427466}"/>
            </ac:picMkLst>
          </pc:picChg>
          <pc:picChg chg="add del">
            <ac:chgData name="DaoTaoTin" userId="6d21468e-647c-4f84-8156-117b4a782e40" providerId="ADAL" clId="{E76B6278-B5FF-401C-BDBE-3961CCF470E8}" dt="2023-11-02T04:15:31.740" v="164"/>
            <ac:picMkLst>
              <pc:docMk/>
              <pc:sldMasterMk cId="3267687235" sldId="2147483759"/>
              <pc:sldLayoutMk cId="898808447" sldId="2147483777"/>
              <ac:picMk id="7" creationId="{3FFF4C4D-28AF-CD92-1C1B-0D5285BF6B9A}"/>
            </ac:picMkLst>
          </pc:picChg>
        </pc:sldLayoutChg>
        <pc:sldLayoutChg chg="addSp delSp modSp mod">
          <pc:chgData name="DaoTaoTin" userId="6d21468e-647c-4f84-8156-117b4a782e40" providerId="ADAL" clId="{E76B6278-B5FF-401C-BDBE-3961CCF470E8}" dt="2023-11-02T04:19:15.156" v="189" actId="478"/>
          <pc:sldLayoutMkLst>
            <pc:docMk/>
            <pc:sldMasterMk cId="3267687235" sldId="2147483759"/>
            <pc:sldLayoutMk cId="1965650143" sldId="2147483785"/>
          </pc:sldLayoutMkLst>
          <pc:spChg chg="del">
            <ac:chgData name="DaoTaoTin" userId="6d21468e-647c-4f84-8156-117b4a782e40" providerId="ADAL" clId="{E76B6278-B5FF-401C-BDBE-3961CCF470E8}" dt="2023-11-02T04:17:56.420" v="175" actId="478"/>
            <ac:spMkLst>
              <pc:docMk/>
              <pc:sldMasterMk cId="3267687235" sldId="2147483759"/>
              <pc:sldLayoutMk cId="1965650143" sldId="2147483785"/>
              <ac:spMk id="2" creationId="{A2DFA2E8-50A1-4465-AC33-6FAC0E7736E9}"/>
            </ac:spMkLst>
          </pc:spChg>
          <pc:spChg chg="del">
            <ac:chgData name="DaoTaoTin" userId="6d21468e-647c-4f84-8156-117b4a782e40" providerId="ADAL" clId="{E76B6278-B5FF-401C-BDBE-3961CCF470E8}" dt="2023-11-02T04:17:56.420" v="175" actId="478"/>
            <ac:spMkLst>
              <pc:docMk/>
              <pc:sldMasterMk cId="3267687235" sldId="2147483759"/>
              <pc:sldLayoutMk cId="1965650143" sldId="2147483785"/>
              <ac:spMk id="3" creationId="{2E65DE34-CDB7-41F7-A95A-592B99558C69}"/>
            </ac:spMkLst>
          </pc:spChg>
          <pc:spChg chg="add del mod">
            <ac:chgData name="DaoTaoTin" userId="6d21468e-647c-4f84-8156-117b4a782e40" providerId="ADAL" clId="{E76B6278-B5FF-401C-BDBE-3961CCF470E8}" dt="2023-11-02T04:19:15.156" v="189" actId="478"/>
            <ac:spMkLst>
              <pc:docMk/>
              <pc:sldMasterMk cId="3267687235" sldId="2147483759"/>
              <pc:sldLayoutMk cId="1965650143" sldId="2147483785"/>
              <ac:spMk id="6" creationId="{5D6CD656-A5D2-C41A-C2FC-593875944650}"/>
            </ac:spMkLst>
          </pc:spChg>
          <pc:spChg chg="del">
            <ac:chgData name="DaoTaoTin" userId="6d21468e-647c-4f84-8156-117b4a782e40" providerId="ADAL" clId="{E76B6278-B5FF-401C-BDBE-3961CCF470E8}" dt="2023-11-02T04:17:56.420" v="175" actId="478"/>
            <ac:spMkLst>
              <pc:docMk/>
              <pc:sldMasterMk cId="3267687235" sldId="2147483759"/>
              <pc:sldLayoutMk cId="1965650143" sldId="2147483785"/>
              <ac:spMk id="14" creationId="{E546E31B-BAE1-A01A-8FEA-C80E382B3881}"/>
            </ac:spMkLst>
          </pc:spChg>
          <pc:spChg chg="del">
            <ac:chgData name="DaoTaoTin" userId="6d21468e-647c-4f84-8156-117b4a782e40" providerId="ADAL" clId="{E76B6278-B5FF-401C-BDBE-3961CCF470E8}" dt="2023-11-02T04:17:56.420" v="175" actId="478"/>
            <ac:spMkLst>
              <pc:docMk/>
              <pc:sldMasterMk cId="3267687235" sldId="2147483759"/>
              <pc:sldLayoutMk cId="1965650143" sldId="2147483785"/>
              <ac:spMk id="18" creationId="{65FA232B-B094-6E9C-1F6E-B431526CF5CF}"/>
            </ac:spMkLst>
          </pc:spChg>
          <pc:spChg chg="del">
            <ac:chgData name="DaoTaoTin" userId="6d21468e-647c-4f84-8156-117b4a782e40" providerId="ADAL" clId="{E76B6278-B5FF-401C-BDBE-3961CCF470E8}" dt="2023-11-02T04:17:56.420" v="175" actId="478"/>
            <ac:spMkLst>
              <pc:docMk/>
              <pc:sldMasterMk cId="3267687235" sldId="2147483759"/>
              <pc:sldLayoutMk cId="1965650143" sldId="2147483785"/>
              <ac:spMk id="29" creationId="{D5A2EDE1-A310-C335-F6C8-E2A57A5DCD24}"/>
            </ac:spMkLst>
          </pc:spChg>
          <pc:spChg chg="del">
            <ac:chgData name="DaoTaoTin" userId="6d21468e-647c-4f84-8156-117b4a782e40" providerId="ADAL" clId="{E76B6278-B5FF-401C-BDBE-3961CCF470E8}" dt="2023-11-02T04:17:56.420" v="175" actId="478"/>
            <ac:spMkLst>
              <pc:docMk/>
              <pc:sldMasterMk cId="3267687235" sldId="2147483759"/>
              <pc:sldLayoutMk cId="1965650143" sldId="2147483785"/>
              <ac:spMk id="31" creationId="{0DA35C1D-604B-3721-C6C0-3943E22ED61F}"/>
            </ac:spMkLst>
          </pc:spChg>
          <pc:picChg chg="add del">
            <ac:chgData name="DaoTaoTin" userId="6d21468e-647c-4f84-8156-117b4a782e40" providerId="ADAL" clId="{E76B6278-B5FF-401C-BDBE-3961CCF470E8}" dt="2023-11-02T04:18:00.577" v="177"/>
            <ac:picMkLst>
              <pc:docMk/>
              <pc:sldMasterMk cId="3267687235" sldId="2147483759"/>
              <pc:sldLayoutMk cId="1965650143" sldId="2147483785"/>
              <ac:picMk id="4" creationId="{A57DD67E-730B-4730-7B53-6502F9B3A703}"/>
            </ac:picMkLst>
          </pc:picChg>
          <pc:picChg chg="add mod">
            <ac:chgData name="DaoTaoTin" userId="6d21468e-647c-4f84-8156-117b4a782e40" providerId="ADAL" clId="{E76B6278-B5FF-401C-BDBE-3961CCF470E8}" dt="2023-11-02T04:18:36.488" v="179" actId="14100"/>
            <ac:picMkLst>
              <pc:docMk/>
              <pc:sldMasterMk cId="3267687235" sldId="2147483759"/>
              <pc:sldLayoutMk cId="1965650143" sldId="2147483785"/>
              <ac:picMk id="5" creationId="{BF8E521E-44BC-581F-BE65-BA09C069D722}"/>
            </ac:picMkLst>
          </pc:picChg>
        </pc:sldLayoutChg>
      </pc:sldMasterChg>
      <pc:sldMasterChg chg="del delSldLayout">
        <pc:chgData name="DaoTaoTin" userId="6d21468e-647c-4f84-8156-117b4a782e40" providerId="ADAL" clId="{E76B6278-B5FF-401C-BDBE-3961CCF470E8}" dt="2023-11-02T04:16:01.260" v="171" actId="2696"/>
        <pc:sldMasterMkLst>
          <pc:docMk/>
          <pc:sldMasterMk cId="2019866953" sldId="2147483778"/>
        </pc:sldMasterMkLst>
        <pc:sldLayoutChg chg="del">
          <pc:chgData name="DaoTaoTin" userId="6d21468e-647c-4f84-8156-117b4a782e40" providerId="ADAL" clId="{E76B6278-B5FF-401C-BDBE-3961CCF470E8}" dt="2023-11-02T04:16:01.244" v="165" actId="2696"/>
          <pc:sldLayoutMkLst>
            <pc:docMk/>
            <pc:sldMasterMk cId="2019866953" sldId="2147483778"/>
            <pc:sldLayoutMk cId="3624045753" sldId="2147483779"/>
          </pc:sldLayoutMkLst>
        </pc:sldLayoutChg>
        <pc:sldLayoutChg chg="del">
          <pc:chgData name="DaoTaoTin" userId="6d21468e-647c-4f84-8156-117b4a782e40" providerId="ADAL" clId="{E76B6278-B5FF-401C-BDBE-3961CCF470E8}" dt="2023-11-02T04:16:01.244" v="166" actId="2696"/>
          <pc:sldLayoutMkLst>
            <pc:docMk/>
            <pc:sldMasterMk cId="2019866953" sldId="2147483778"/>
            <pc:sldLayoutMk cId="197382225" sldId="2147483780"/>
          </pc:sldLayoutMkLst>
        </pc:sldLayoutChg>
        <pc:sldLayoutChg chg="del">
          <pc:chgData name="DaoTaoTin" userId="6d21468e-647c-4f84-8156-117b4a782e40" providerId="ADAL" clId="{E76B6278-B5FF-401C-BDBE-3961CCF470E8}" dt="2023-11-02T04:16:01.260" v="167" actId="2696"/>
          <pc:sldLayoutMkLst>
            <pc:docMk/>
            <pc:sldMasterMk cId="2019866953" sldId="2147483778"/>
            <pc:sldLayoutMk cId="1103278211" sldId="2147483781"/>
          </pc:sldLayoutMkLst>
        </pc:sldLayoutChg>
        <pc:sldLayoutChg chg="del">
          <pc:chgData name="DaoTaoTin" userId="6d21468e-647c-4f84-8156-117b4a782e40" providerId="ADAL" clId="{E76B6278-B5FF-401C-BDBE-3961CCF470E8}" dt="2023-11-02T04:16:01.260" v="168" actId="2696"/>
          <pc:sldLayoutMkLst>
            <pc:docMk/>
            <pc:sldMasterMk cId="2019866953" sldId="2147483778"/>
            <pc:sldLayoutMk cId="3533387745" sldId="2147483782"/>
          </pc:sldLayoutMkLst>
        </pc:sldLayoutChg>
        <pc:sldLayoutChg chg="del">
          <pc:chgData name="DaoTaoTin" userId="6d21468e-647c-4f84-8156-117b4a782e40" providerId="ADAL" clId="{E76B6278-B5FF-401C-BDBE-3961CCF470E8}" dt="2023-11-02T04:16:01.260" v="169" actId="2696"/>
          <pc:sldLayoutMkLst>
            <pc:docMk/>
            <pc:sldMasterMk cId="2019866953" sldId="2147483778"/>
            <pc:sldLayoutMk cId="2548860164" sldId="2147483783"/>
          </pc:sldLayoutMkLst>
        </pc:sldLayoutChg>
        <pc:sldLayoutChg chg="del">
          <pc:chgData name="DaoTaoTin" userId="6d21468e-647c-4f84-8156-117b4a782e40" providerId="ADAL" clId="{E76B6278-B5FF-401C-BDBE-3961CCF470E8}" dt="2023-11-02T04:16:01.260" v="170" actId="2696"/>
          <pc:sldLayoutMkLst>
            <pc:docMk/>
            <pc:sldMasterMk cId="2019866953" sldId="2147483778"/>
            <pc:sldLayoutMk cId="812646897" sldId="2147483784"/>
          </pc:sldLayoutMkLst>
        </pc:sldLayoutChg>
      </pc:sldMasterChg>
      <pc:sldMasterChg chg="modSldLayout">
        <pc:chgData name="DaoTaoTin" userId="6d21468e-647c-4f84-8156-117b4a782e40" providerId="ADAL" clId="{E76B6278-B5FF-401C-BDBE-3961CCF470E8}" dt="2023-11-02T07:15:45.303" v="4818" actId="478"/>
        <pc:sldMasterMkLst>
          <pc:docMk/>
          <pc:sldMasterMk cId="515761555" sldId="2147483786"/>
        </pc:sldMasterMkLst>
        <pc:sldLayoutChg chg="delSp modSp mod">
          <pc:chgData name="DaoTaoTin" userId="6d21468e-647c-4f84-8156-117b4a782e40" providerId="ADAL" clId="{E76B6278-B5FF-401C-BDBE-3961CCF470E8}" dt="2023-11-02T07:15:45.303" v="4818" actId="478"/>
          <pc:sldLayoutMkLst>
            <pc:docMk/>
            <pc:sldMasterMk cId="515761555" sldId="2147483786"/>
            <pc:sldLayoutMk cId="1850784612" sldId="2147483788"/>
          </pc:sldLayoutMkLst>
          <pc:spChg chg="del">
            <ac:chgData name="DaoTaoTin" userId="6d21468e-647c-4f84-8156-117b4a782e40" providerId="ADAL" clId="{E76B6278-B5FF-401C-BDBE-3961CCF470E8}" dt="2023-11-02T07:15:45.303" v="4818" actId="478"/>
            <ac:spMkLst>
              <pc:docMk/>
              <pc:sldMasterMk cId="515761555" sldId="2147483786"/>
              <pc:sldLayoutMk cId="1850784612" sldId="2147483788"/>
              <ac:spMk id="2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7:15:44.687" v="4817" actId="478"/>
            <ac:spMkLst>
              <pc:docMk/>
              <pc:sldMasterMk cId="515761555" sldId="2147483786"/>
              <pc:sldLayoutMk cId="1850784612" sldId="2147483788"/>
              <ac:spMk id="5" creationId="{00000000-0000-0000-0000-000000000000}"/>
            </ac:spMkLst>
          </pc:spChg>
          <pc:spChg chg="del mod">
            <ac:chgData name="DaoTaoTin" userId="6d21468e-647c-4f84-8156-117b4a782e40" providerId="ADAL" clId="{E76B6278-B5FF-401C-BDBE-3961CCF470E8}" dt="2023-11-02T07:15:43.567" v="4816" actId="478"/>
            <ac:spMkLst>
              <pc:docMk/>
              <pc:sldMasterMk cId="515761555" sldId="2147483786"/>
              <pc:sldLayoutMk cId="1850784612" sldId="2147483788"/>
              <ac:spMk id="7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7:15:41.295" v="4814" actId="478"/>
            <ac:grpSpMkLst>
              <pc:docMk/>
              <pc:sldMasterMk cId="515761555" sldId="2147483786"/>
              <pc:sldLayoutMk cId="1850784612" sldId="2147483788"/>
              <ac:grpSpMk id="6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7:15:39.960" v="4812" actId="478"/>
            <ac:grpSpMkLst>
              <pc:docMk/>
              <pc:sldMasterMk cId="515761555" sldId="2147483786"/>
              <pc:sldLayoutMk cId="1850784612" sldId="2147483788"/>
              <ac:grpSpMk id="10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7:15:40.696" v="4813" actId="478"/>
            <ac:cxnSpMkLst>
              <pc:docMk/>
              <pc:sldMasterMk cId="515761555" sldId="2147483786"/>
              <pc:sldLayoutMk cId="1850784612" sldId="2147483788"/>
              <ac:cxnSpMk id="4" creationId="{00000000-0000-0000-0000-000000000000}"/>
            </ac:cxnSpMkLst>
          </pc:cxnChg>
        </pc:sldLayoutChg>
        <pc:sldLayoutChg chg="delSp mod">
          <pc:chgData name="DaoTaoTin" userId="6d21468e-647c-4f84-8156-117b4a782e40" providerId="ADAL" clId="{E76B6278-B5FF-401C-BDBE-3961CCF470E8}" dt="2023-11-02T06:11:54.156" v="2521" actId="478"/>
          <pc:sldLayoutMkLst>
            <pc:docMk/>
            <pc:sldMasterMk cId="515761555" sldId="2147483786"/>
            <pc:sldLayoutMk cId="3081975762" sldId="2147483802"/>
          </pc:sldLayoutMkLst>
          <pc:spChg chg="del">
            <ac:chgData name="DaoTaoTin" userId="6d21468e-647c-4f84-8156-117b4a782e40" providerId="ADAL" clId="{E76B6278-B5FF-401C-BDBE-3961CCF470E8}" dt="2023-11-02T06:11:41.200" v="2515" actId="478"/>
            <ac:spMkLst>
              <pc:docMk/>
              <pc:sldMasterMk cId="515761555" sldId="2147483786"/>
              <pc:sldLayoutMk cId="3081975762" sldId="2147483802"/>
              <ac:spMk id="4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6:11:50.673" v="2517" actId="478"/>
            <ac:spMkLst>
              <pc:docMk/>
              <pc:sldMasterMk cId="515761555" sldId="2147483786"/>
              <pc:sldLayoutMk cId="3081975762" sldId="2147483802"/>
              <ac:spMk id="15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6:11:51.839" v="2518" actId="478"/>
            <ac:spMkLst>
              <pc:docMk/>
              <pc:sldMasterMk cId="515761555" sldId="2147483786"/>
              <pc:sldLayoutMk cId="3081975762" sldId="2147483802"/>
              <ac:spMk id="16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6:11:49.738" v="2516" actId="478"/>
            <ac:spMkLst>
              <pc:docMk/>
              <pc:sldMasterMk cId="515761555" sldId="2147483786"/>
              <pc:sldLayoutMk cId="3081975762" sldId="2147483802"/>
              <ac:spMk id="24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6:11:54.156" v="2521" actId="478"/>
            <ac:grpSpMkLst>
              <pc:docMk/>
              <pc:sldMasterMk cId="515761555" sldId="2147483786"/>
              <pc:sldLayoutMk cId="3081975762" sldId="2147483802"/>
              <ac:grpSpMk id="25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6:11:53.055" v="2519" actId="478"/>
            <ac:grpSpMkLst>
              <pc:docMk/>
              <pc:sldMasterMk cId="515761555" sldId="2147483786"/>
              <pc:sldLayoutMk cId="3081975762" sldId="2147483802"/>
              <ac:grpSpMk id="28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6:11:53.622" v="2520" actId="478"/>
            <ac:cxnSpMkLst>
              <pc:docMk/>
              <pc:sldMasterMk cId="515761555" sldId="2147483786"/>
              <pc:sldLayoutMk cId="3081975762" sldId="2147483802"/>
              <ac:cxnSpMk id="31" creationId="{00000000-0000-0000-0000-000000000000}"/>
            </ac:cxnSpMkLst>
          </pc:cxnChg>
        </pc:sldLayoutChg>
        <pc:sldLayoutChg chg="delSp mod">
          <pc:chgData name="DaoTaoTin" userId="6d21468e-647c-4f84-8156-117b4a782e40" providerId="ADAL" clId="{E76B6278-B5FF-401C-BDBE-3961CCF470E8}" dt="2023-11-02T05:57:40.769" v="2266" actId="478"/>
          <pc:sldLayoutMkLst>
            <pc:docMk/>
            <pc:sldMasterMk cId="515761555" sldId="2147483786"/>
            <pc:sldLayoutMk cId="3801653467" sldId="2147483805"/>
          </pc:sldLayoutMkLst>
          <pc:spChg chg="del">
            <ac:chgData name="DaoTaoTin" userId="6d21468e-647c-4f84-8156-117b4a782e40" providerId="ADAL" clId="{E76B6278-B5FF-401C-BDBE-3961CCF470E8}" dt="2023-11-02T05:57:38.170" v="2263" actId="478"/>
            <ac:spMkLst>
              <pc:docMk/>
              <pc:sldMasterMk cId="515761555" sldId="2147483786"/>
              <pc:sldLayoutMk cId="3801653467" sldId="2147483805"/>
              <ac:spMk id="10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5:57:34.653" v="2261" actId="478"/>
            <ac:spMkLst>
              <pc:docMk/>
              <pc:sldMasterMk cId="515761555" sldId="2147483786"/>
              <pc:sldLayoutMk cId="3801653467" sldId="2147483805"/>
              <ac:spMk id="14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5:57:36.603" v="2262" actId="478"/>
            <ac:spMkLst>
              <pc:docMk/>
              <pc:sldMasterMk cId="515761555" sldId="2147483786"/>
              <pc:sldLayoutMk cId="3801653467" sldId="2147483805"/>
              <ac:spMk id="15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5:57:33.103" v="2260" actId="478"/>
            <ac:spMkLst>
              <pc:docMk/>
              <pc:sldMasterMk cId="515761555" sldId="2147483786"/>
              <pc:sldLayoutMk cId="3801653467" sldId="2147483805"/>
              <ac:spMk id="16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5:57:39.453" v="2264" actId="478"/>
            <ac:grpSpMkLst>
              <pc:docMk/>
              <pc:sldMasterMk cId="515761555" sldId="2147483786"/>
              <pc:sldLayoutMk cId="3801653467" sldId="2147483805"/>
              <ac:grpSpMk id="24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5:57:40.769" v="2266" actId="478"/>
            <ac:grpSpMkLst>
              <pc:docMk/>
              <pc:sldMasterMk cId="515761555" sldId="2147483786"/>
              <pc:sldLayoutMk cId="3801653467" sldId="2147483805"/>
              <ac:grpSpMk id="27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5:57:40.121" v="2265" actId="478"/>
            <ac:cxnSpMkLst>
              <pc:docMk/>
              <pc:sldMasterMk cId="515761555" sldId="2147483786"/>
              <pc:sldLayoutMk cId="3801653467" sldId="2147483805"/>
              <ac:cxnSpMk id="30" creationId="{00000000-0000-0000-0000-000000000000}"/>
            </ac:cxnSpMkLst>
          </pc:cxnChg>
        </pc:sldLayoutChg>
      </pc:sldMasterChg>
      <pc:sldMasterChg chg="modSldLayout">
        <pc:chgData name="DaoTaoTin" userId="6d21468e-647c-4f84-8156-117b4a782e40" providerId="ADAL" clId="{E76B6278-B5FF-401C-BDBE-3961CCF470E8}" dt="2023-11-02T06:13:49.039" v="2533" actId="478"/>
        <pc:sldMasterMkLst>
          <pc:docMk/>
          <pc:sldMasterMk cId="1162478615" sldId="2147483813"/>
        </pc:sldMasterMkLst>
        <pc:sldLayoutChg chg="delSp mod">
          <pc:chgData name="DaoTaoTin" userId="6d21468e-647c-4f84-8156-117b4a782e40" providerId="ADAL" clId="{E76B6278-B5FF-401C-BDBE-3961CCF470E8}" dt="2023-11-02T06:13:49.039" v="2533" actId="478"/>
          <pc:sldLayoutMkLst>
            <pc:docMk/>
            <pc:sldMasterMk cId="1162478615" sldId="2147483813"/>
            <pc:sldLayoutMk cId="2752336537" sldId="2147483829"/>
          </pc:sldLayoutMkLst>
          <pc:spChg chg="del">
            <ac:chgData name="DaoTaoTin" userId="6d21468e-647c-4f84-8156-117b4a782e40" providerId="ADAL" clId="{E76B6278-B5FF-401C-BDBE-3961CCF470E8}" dt="2023-11-02T06:13:46.355" v="2530" actId="478"/>
            <ac:spMkLst>
              <pc:docMk/>
              <pc:sldMasterMk cId="1162478615" sldId="2147483813"/>
              <pc:sldLayoutMk cId="2752336537" sldId="2147483829"/>
              <ac:spMk id="4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6:13:48.005" v="2532" actId="478"/>
            <ac:spMkLst>
              <pc:docMk/>
              <pc:sldMasterMk cId="1162478615" sldId="2147483813"/>
              <pc:sldLayoutMk cId="2752336537" sldId="2147483829"/>
              <ac:spMk id="15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6:13:49.039" v="2533" actId="478"/>
            <ac:spMkLst>
              <pc:docMk/>
              <pc:sldMasterMk cId="1162478615" sldId="2147483813"/>
              <pc:sldLayoutMk cId="2752336537" sldId="2147483829"/>
              <ac:spMk id="16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6:13:47.456" v="2531" actId="478"/>
            <ac:spMkLst>
              <pc:docMk/>
              <pc:sldMasterMk cId="1162478615" sldId="2147483813"/>
              <pc:sldLayoutMk cId="2752336537" sldId="2147483829"/>
              <ac:spMk id="24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6:13:45.189" v="2529" actId="478"/>
            <ac:grpSpMkLst>
              <pc:docMk/>
              <pc:sldMasterMk cId="1162478615" sldId="2147483813"/>
              <pc:sldLayoutMk cId="2752336537" sldId="2147483829"/>
              <ac:grpSpMk id="25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6:13:43.822" v="2527" actId="478"/>
            <ac:grpSpMkLst>
              <pc:docMk/>
              <pc:sldMasterMk cId="1162478615" sldId="2147483813"/>
              <pc:sldLayoutMk cId="2752336537" sldId="2147483829"/>
              <ac:grpSpMk id="28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6:13:44.472" v="2528" actId="478"/>
            <ac:cxnSpMkLst>
              <pc:docMk/>
              <pc:sldMasterMk cId="1162478615" sldId="2147483813"/>
              <pc:sldLayoutMk cId="2752336537" sldId="2147483829"/>
              <ac:cxnSpMk id="31" creationId="{00000000-0000-0000-0000-000000000000}"/>
            </ac:cxnSpMkLst>
          </pc:cxnChg>
        </pc:sldLayoutChg>
      </pc:sldMasterChg>
      <pc:sldMasterChg chg="del delSldLayout">
        <pc:chgData name="DaoTaoTin" userId="6d21468e-647c-4f84-8156-117b4a782e40" providerId="ADAL" clId="{E76B6278-B5FF-401C-BDBE-3961CCF470E8}" dt="2023-11-02T08:13:34.428" v="8405" actId="47"/>
        <pc:sldMasterMkLst>
          <pc:docMk/>
          <pc:sldMasterMk cId="247019964" sldId="2147483840"/>
        </pc:sldMasterMkLst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3374333639" sldId="2147483841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897238813" sldId="2147483842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786402214" sldId="2147483843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576957900" sldId="2147483844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1002246633" sldId="2147483845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923294908" sldId="2147483846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927467590" sldId="2147483847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695958561" sldId="2147483848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3806774149" sldId="2147483849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1206821457" sldId="2147483850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941857658" sldId="2147483851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3192516560" sldId="2147483852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1429670019" sldId="2147483853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1657667037" sldId="2147483854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464866971" sldId="2147483855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4035219557" sldId="2147483856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544324642" sldId="2147483857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1647236902" sldId="2147483858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3691160382" sldId="2147483859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205570856" sldId="2147483860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3603098328" sldId="2147483861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148161033" sldId="2147483862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4036937148" sldId="2147483863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307284302" sldId="2147483864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89423443" sldId="2147483865"/>
          </pc:sldLayoutMkLst>
        </pc:sldLayoutChg>
      </pc:sldMasterChg>
      <pc:sldMasterChg chg="del delSldLayout">
        <pc:chgData name="DaoTaoTin" userId="6d21468e-647c-4f84-8156-117b4a782e40" providerId="ADAL" clId="{E76B6278-B5FF-401C-BDBE-3961CCF470E8}" dt="2023-11-02T07:57:23.524" v="8177" actId="47"/>
        <pc:sldMasterMkLst>
          <pc:docMk/>
          <pc:sldMasterMk cId="3293465742" sldId="2147483840"/>
        </pc:sldMasterMkLst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921871031" sldId="2147483841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4275415520" sldId="2147483842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2836101324" sldId="2147483843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2494189483" sldId="2147483844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646364213" sldId="2147483845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813559557" sldId="2147483846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2607425037" sldId="2147483847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967938989" sldId="2147483848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826801413" sldId="2147483849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498237800" sldId="2147483850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487996065" sldId="2147483851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4115844944" sldId="2147483852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342960292" sldId="2147483853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4030602828" sldId="2147483854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3014618583" sldId="2147483855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3766732980" sldId="2147483856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2930837038" sldId="2147483857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075330579" sldId="2147483858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4231888336" sldId="2147483859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3832340998" sldId="2147483860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3053675016" sldId="2147483861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4020303758" sldId="2147483862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990482492" sldId="2147483863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451589679" sldId="2147483864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283081860" sldId="2147483865"/>
          </pc:sldLayoutMkLst>
        </pc:sldLayoutChg>
      </pc:sldMasterChg>
      <pc:sldMasterChg chg="modSldLayout">
        <pc:chgData name="DaoTaoTin" userId="6d21468e-647c-4f84-8156-117b4a782e40" providerId="ADAL" clId="{E76B6278-B5FF-401C-BDBE-3961CCF470E8}" dt="2023-11-02T08:35:09.963" v="8558" actId="478"/>
        <pc:sldMasterMkLst>
          <pc:docMk/>
          <pc:sldMasterMk cId="3762352417" sldId="2147483840"/>
        </pc:sldMasterMkLst>
        <pc:sldLayoutChg chg="delSp mod">
          <pc:chgData name="DaoTaoTin" userId="6d21468e-647c-4f84-8156-117b4a782e40" providerId="ADAL" clId="{E76B6278-B5FF-401C-BDBE-3961CCF470E8}" dt="2023-11-02T08:35:09.963" v="8558" actId="478"/>
          <pc:sldLayoutMkLst>
            <pc:docMk/>
            <pc:sldMasterMk cId="3762352417" sldId="2147483840"/>
            <pc:sldLayoutMk cId="2104241861" sldId="2147483842"/>
          </pc:sldLayoutMkLst>
          <pc:spChg chg="del">
            <ac:chgData name="DaoTaoTin" userId="6d21468e-647c-4f84-8156-117b4a782e40" providerId="ADAL" clId="{E76B6278-B5FF-401C-BDBE-3961CCF470E8}" dt="2023-11-02T08:35:06.929" v="8554" actId="478"/>
            <ac:spMkLst>
              <pc:docMk/>
              <pc:sldMasterMk cId="3762352417" sldId="2147483840"/>
              <pc:sldLayoutMk cId="2104241861" sldId="2147483842"/>
              <ac:spMk id="2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8:35:07.916" v="8555" actId="478"/>
            <ac:spMkLst>
              <pc:docMk/>
              <pc:sldMasterMk cId="3762352417" sldId="2147483840"/>
              <pc:sldLayoutMk cId="2104241861" sldId="2147483842"/>
              <ac:spMk id="5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8:35:06.244" v="8553" actId="478"/>
            <ac:spMkLst>
              <pc:docMk/>
              <pc:sldMasterMk cId="3762352417" sldId="2147483840"/>
              <pc:sldLayoutMk cId="2104241861" sldId="2147483842"/>
              <ac:spMk id="7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8:35:09.963" v="8558" actId="478"/>
            <ac:grpSpMkLst>
              <pc:docMk/>
              <pc:sldMasterMk cId="3762352417" sldId="2147483840"/>
              <pc:sldLayoutMk cId="2104241861" sldId="2147483842"/>
              <ac:grpSpMk id="6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8:35:08.879" v="8556" actId="478"/>
            <ac:grpSpMkLst>
              <pc:docMk/>
              <pc:sldMasterMk cId="3762352417" sldId="2147483840"/>
              <pc:sldLayoutMk cId="2104241861" sldId="2147483842"/>
              <ac:grpSpMk id="10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8:35:09.392" v="8557" actId="478"/>
            <ac:cxnSpMkLst>
              <pc:docMk/>
              <pc:sldMasterMk cId="3762352417" sldId="2147483840"/>
              <pc:sldLayoutMk cId="2104241861" sldId="2147483842"/>
              <ac:cxnSpMk id="4" creationId="{00000000-0000-0000-0000-000000000000}"/>
            </ac:cxnSpMkLst>
          </pc:cxnChg>
        </pc:sldLayoutChg>
      </pc:sldMasterChg>
      <pc:sldMasterChg chg="modSldLayout">
        <pc:chgData name="DaoTaoTin" userId="6d21468e-647c-4f84-8156-117b4a782e40" providerId="ADAL" clId="{E76B6278-B5FF-401C-BDBE-3961CCF470E8}" dt="2023-11-02T09:16:01.409" v="10144" actId="478"/>
        <pc:sldMasterMkLst>
          <pc:docMk/>
          <pc:sldMasterMk cId="13865519" sldId="2147483867"/>
        </pc:sldMasterMkLst>
        <pc:sldLayoutChg chg="delSp mod">
          <pc:chgData name="DaoTaoTin" userId="6d21468e-647c-4f84-8156-117b4a782e40" providerId="ADAL" clId="{E76B6278-B5FF-401C-BDBE-3961CCF470E8}" dt="2023-11-02T09:16:01.409" v="10144" actId="478"/>
          <pc:sldLayoutMkLst>
            <pc:docMk/>
            <pc:sldMasterMk cId="13865519" sldId="2147483867"/>
            <pc:sldLayoutMk cId="2686214527" sldId="2147483869"/>
          </pc:sldLayoutMkLst>
          <pc:spChg chg="del">
            <ac:chgData name="DaoTaoTin" userId="6d21468e-647c-4f84-8156-117b4a782e40" providerId="ADAL" clId="{E76B6278-B5FF-401C-BDBE-3961CCF470E8}" dt="2023-11-02T09:16:00.253" v="10143" actId="478"/>
            <ac:spMkLst>
              <pc:docMk/>
              <pc:sldMasterMk cId="13865519" sldId="2147483867"/>
              <pc:sldLayoutMk cId="2686214527" sldId="2147483869"/>
              <ac:spMk id="2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9:16:00.253" v="10143" actId="478"/>
            <ac:spMkLst>
              <pc:docMk/>
              <pc:sldMasterMk cId="13865519" sldId="2147483867"/>
              <pc:sldLayoutMk cId="2686214527" sldId="2147483869"/>
              <ac:spMk id="5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9:16:00.253" v="10143" actId="478"/>
            <ac:spMkLst>
              <pc:docMk/>
              <pc:sldMasterMk cId="13865519" sldId="2147483867"/>
              <pc:sldLayoutMk cId="2686214527" sldId="2147483869"/>
              <ac:spMk id="7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9:16:01.409" v="10144" actId="478"/>
            <ac:grpSpMkLst>
              <pc:docMk/>
              <pc:sldMasterMk cId="13865519" sldId="2147483867"/>
              <pc:sldLayoutMk cId="2686214527" sldId="2147483869"/>
              <ac:grpSpMk id="6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9:16:01.409" v="10144" actId="478"/>
            <ac:grpSpMkLst>
              <pc:docMk/>
              <pc:sldMasterMk cId="13865519" sldId="2147483867"/>
              <pc:sldLayoutMk cId="2686214527" sldId="2147483869"/>
              <ac:grpSpMk id="10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9:16:01.409" v="10144" actId="478"/>
            <ac:cxnSpMkLst>
              <pc:docMk/>
              <pc:sldMasterMk cId="13865519" sldId="2147483867"/>
              <pc:sldLayoutMk cId="2686214527" sldId="2147483869"/>
              <ac:cxnSpMk id="4" creationId="{00000000-0000-0000-0000-000000000000}"/>
            </ac:cxnSpMkLst>
          </pc:cxnChg>
        </pc:sldLayoutChg>
      </pc:sldMasterChg>
      <pc:sldMasterChg chg="modSldLayout">
        <pc:chgData name="DaoTaoTin" userId="6d21468e-647c-4f84-8156-117b4a782e40" providerId="ADAL" clId="{E76B6278-B5FF-401C-BDBE-3961CCF470E8}" dt="2023-11-02T09:41:36.871" v="12255" actId="478"/>
        <pc:sldMasterMkLst>
          <pc:docMk/>
          <pc:sldMasterMk cId="953539580" sldId="2147483893"/>
        </pc:sldMasterMkLst>
        <pc:sldLayoutChg chg="delSp mod">
          <pc:chgData name="DaoTaoTin" userId="6d21468e-647c-4f84-8156-117b4a782e40" providerId="ADAL" clId="{E76B6278-B5FF-401C-BDBE-3961CCF470E8}" dt="2023-11-02T09:41:36.871" v="12255" actId="478"/>
          <pc:sldLayoutMkLst>
            <pc:docMk/>
            <pc:sldMasterMk cId="953539580" sldId="2147483893"/>
            <pc:sldLayoutMk cId="4191475470" sldId="2147483895"/>
          </pc:sldLayoutMkLst>
          <pc:spChg chg="del">
            <ac:chgData name="DaoTaoTin" userId="6d21468e-647c-4f84-8156-117b4a782e40" providerId="ADAL" clId="{E76B6278-B5FF-401C-BDBE-3961CCF470E8}" dt="2023-11-02T09:41:36.871" v="12255" actId="478"/>
            <ac:spMkLst>
              <pc:docMk/>
              <pc:sldMasterMk cId="953539580" sldId="2147483893"/>
              <pc:sldLayoutMk cId="4191475470" sldId="2147483895"/>
              <ac:spMk id="2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9:41:36.871" v="12255" actId="478"/>
            <ac:spMkLst>
              <pc:docMk/>
              <pc:sldMasterMk cId="953539580" sldId="2147483893"/>
              <pc:sldLayoutMk cId="4191475470" sldId="2147483895"/>
              <ac:spMk id="5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9:41:36.871" v="12255" actId="478"/>
            <ac:spMkLst>
              <pc:docMk/>
              <pc:sldMasterMk cId="953539580" sldId="2147483893"/>
              <pc:sldLayoutMk cId="4191475470" sldId="2147483895"/>
              <ac:spMk id="7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9:41:36.871" v="12255" actId="478"/>
            <ac:grpSpMkLst>
              <pc:docMk/>
              <pc:sldMasterMk cId="953539580" sldId="2147483893"/>
              <pc:sldLayoutMk cId="4191475470" sldId="2147483895"/>
              <ac:grpSpMk id="6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9:41:36.871" v="12255" actId="478"/>
            <ac:grpSpMkLst>
              <pc:docMk/>
              <pc:sldMasterMk cId="953539580" sldId="2147483893"/>
              <pc:sldLayoutMk cId="4191475470" sldId="2147483895"/>
              <ac:grpSpMk id="10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9:41:36.871" v="12255" actId="478"/>
            <ac:cxnSpMkLst>
              <pc:docMk/>
              <pc:sldMasterMk cId="953539580" sldId="2147483893"/>
              <pc:sldLayoutMk cId="4191475470" sldId="2147483895"/>
              <ac:cxnSpMk id="4" creationId="{00000000-0000-0000-0000-000000000000}"/>
            </ac:cxnSpMkLst>
          </pc:cxnChg>
        </pc:sldLayoutChg>
      </pc:sldMasterChg>
    </pc:docChg>
  </pc:docChgLst>
  <pc:docChgLst>
    <pc:chgData name="DaoTaoTin@fpt.com" userId="6d21468e-647c-4f84-8156-117b4a782e40" providerId="ADAL" clId="{A847A49F-7725-42C0-9A86-EC6D9258380F}"/>
    <pc:docChg chg="custSel modSld">
      <pc:chgData name="DaoTaoTin@fpt.com" userId="6d21468e-647c-4f84-8156-117b4a782e40" providerId="ADAL" clId="{A847A49F-7725-42C0-9A86-EC6D9258380F}" dt="2023-08-04T08:29:03.880" v="0" actId="478"/>
      <pc:docMkLst>
        <pc:docMk/>
      </pc:docMkLst>
      <pc:sldChg chg="delSp mod">
        <pc:chgData name="DaoTaoTin@fpt.com" userId="6d21468e-647c-4f84-8156-117b4a782e40" providerId="ADAL" clId="{A847A49F-7725-42C0-9A86-EC6D9258380F}" dt="2023-08-04T08:29:03.880" v="0" actId="478"/>
        <pc:sldMkLst>
          <pc:docMk/>
          <pc:sldMk cId="189004535" sldId="817"/>
        </pc:sldMkLst>
        <pc:picChg chg="del">
          <ac:chgData name="DaoTaoTin@fpt.com" userId="6d21468e-647c-4f84-8156-117b4a782e40" providerId="ADAL" clId="{A847A49F-7725-42C0-9A86-EC6D9258380F}" dt="2023-08-04T08:29:03.880" v="0" actId="478"/>
          <ac:picMkLst>
            <pc:docMk/>
            <pc:sldMk cId="189004535" sldId="817"/>
            <ac:picMk id="5" creationId="{0673E08C-9946-3C99-0643-DCDE18C0F807}"/>
          </ac:picMkLst>
        </pc:picChg>
      </pc:sldChg>
    </pc:docChg>
  </pc:docChgLst>
  <pc:docChgLst>
    <pc:chgData name="DaoTaoTin" userId="6d21468e-647c-4f84-8156-117b4a782e40" providerId="ADAL" clId="{E7F48D2D-9D02-4B8E-823B-5FD049AF6F3A}"/>
    <pc:docChg chg="undo custSel addSld delSld modSld sldOrd modSection">
      <pc:chgData name="DaoTaoTin" userId="6d21468e-647c-4f84-8156-117b4a782e40" providerId="ADAL" clId="{E7F48D2D-9D02-4B8E-823B-5FD049AF6F3A}" dt="2023-11-17T08:35:51.854" v="1823" actId="47"/>
      <pc:docMkLst>
        <pc:docMk/>
      </pc:docMkLst>
      <pc:sldChg chg="modSp">
        <pc:chgData name="DaoTaoTin" userId="6d21468e-647c-4f84-8156-117b4a782e40" providerId="ADAL" clId="{E7F48D2D-9D02-4B8E-823B-5FD049AF6F3A}" dt="2023-11-17T08:13:55.780" v="1139" actId="20577"/>
        <pc:sldMkLst>
          <pc:docMk/>
          <pc:sldMk cId="3169608188" sldId="302"/>
        </pc:sldMkLst>
        <pc:spChg chg="mod">
          <ac:chgData name="DaoTaoTin" userId="6d21468e-647c-4f84-8156-117b4a782e40" providerId="ADAL" clId="{E7F48D2D-9D02-4B8E-823B-5FD049AF6F3A}" dt="2023-11-17T08:13:55.780" v="1139" actId="20577"/>
          <ac:spMkLst>
            <pc:docMk/>
            <pc:sldMk cId="3169608188" sldId="302"/>
            <ac:spMk id="40" creationId="{00000000-0000-0000-0000-000000000000}"/>
          </ac:spMkLst>
        </pc:spChg>
      </pc:sldChg>
      <pc:sldChg chg="modSp del modAnim">
        <pc:chgData name="DaoTaoTin" userId="6d21468e-647c-4f84-8156-117b4a782e40" providerId="ADAL" clId="{E7F48D2D-9D02-4B8E-823B-5FD049AF6F3A}" dt="2023-11-17T08:28:46.907" v="1638" actId="47"/>
        <pc:sldMkLst>
          <pc:docMk/>
          <pc:sldMk cId="3055132888" sldId="304"/>
        </pc:sldMkLst>
        <pc:spChg chg="mod">
          <ac:chgData name="DaoTaoTin" userId="6d21468e-647c-4f84-8156-117b4a782e40" providerId="ADAL" clId="{E7F48D2D-9D02-4B8E-823B-5FD049AF6F3A}" dt="2023-11-17T08:25:55.462" v="1443" actId="20577"/>
          <ac:spMkLst>
            <pc:docMk/>
            <pc:sldMk cId="3055132888" sldId="304"/>
            <ac:spMk id="40" creationId="{00000000-0000-0000-0000-000000000000}"/>
          </ac:spMkLst>
        </pc:spChg>
      </pc:sldChg>
      <pc:sldChg chg="addSp delSp modSp mod delAnim modAnim">
        <pc:chgData name="DaoTaoTin" userId="6d21468e-647c-4f84-8156-117b4a782e40" providerId="ADAL" clId="{E7F48D2D-9D02-4B8E-823B-5FD049AF6F3A}" dt="2023-11-17T08:21:45.495" v="1297"/>
        <pc:sldMkLst>
          <pc:docMk/>
          <pc:sldMk cId="2862298560" sldId="342"/>
        </pc:sldMkLst>
        <pc:spChg chg="mod">
          <ac:chgData name="DaoTaoTin" userId="6d21468e-647c-4f84-8156-117b4a782e40" providerId="ADAL" clId="{E7F48D2D-9D02-4B8E-823B-5FD049AF6F3A}" dt="2023-11-17T08:21:07.958" v="1291" actId="20577"/>
          <ac:spMkLst>
            <pc:docMk/>
            <pc:sldMk cId="2862298560" sldId="342"/>
            <ac:spMk id="2" creationId="{00000000-0000-0000-0000-000000000000}"/>
          </ac:spMkLst>
        </pc:spChg>
        <pc:spChg chg="mod">
          <ac:chgData name="DaoTaoTin" userId="6d21468e-647c-4f84-8156-117b4a782e40" providerId="ADAL" clId="{E7F48D2D-9D02-4B8E-823B-5FD049AF6F3A}" dt="2023-11-17T08:13:06.892" v="1120" actId="20577"/>
          <ac:spMkLst>
            <pc:docMk/>
            <pc:sldMk cId="2862298560" sldId="342"/>
            <ac:spMk id="3" creationId="{00000000-0000-0000-0000-000000000000}"/>
          </ac:spMkLst>
        </pc:spChg>
        <pc:spChg chg="del">
          <ac:chgData name="DaoTaoTin" userId="6d21468e-647c-4f84-8156-117b4a782e40" providerId="ADAL" clId="{E7F48D2D-9D02-4B8E-823B-5FD049AF6F3A}" dt="2023-11-17T08:21:11.916" v="1292" actId="478"/>
          <ac:spMkLst>
            <pc:docMk/>
            <pc:sldMk cId="2862298560" sldId="342"/>
            <ac:spMk id="21" creationId="{00000000-0000-0000-0000-000000000000}"/>
          </ac:spMkLst>
        </pc:spChg>
        <pc:spChg chg="del mod">
          <ac:chgData name="DaoTaoTin" userId="6d21468e-647c-4f84-8156-117b4a782e40" providerId="ADAL" clId="{E7F48D2D-9D02-4B8E-823B-5FD049AF6F3A}" dt="2023-11-17T08:21:11.916" v="1292" actId="478"/>
          <ac:spMkLst>
            <pc:docMk/>
            <pc:sldMk cId="2862298560" sldId="342"/>
            <ac:spMk id="57" creationId="{83095C3D-1B4D-6C90-08A7-C9398DDC46D1}"/>
          </ac:spMkLst>
        </pc:spChg>
        <pc:spChg chg="del">
          <ac:chgData name="DaoTaoTin" userId="6d21468e-647c-4f84-8156-117b4a782e40" providerId="ADAL" clId="{E7F48D2D-9D02-4B8E-823B-5FD049AF6F3A}" dt="2023-11-17T08:21:11.916" v="1292" actId="478"/>
          <ac:spMkLst>
            <pc:docMk/>
            <pc:sldMk cId="2862298560" sldId="342"/>
            <ac:spMk id="156" creationId="{00000000-0000-0000-0000-000000000000}"/>
          </ac:spMkLst>
        </pc:s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49" creationId="{87D1F11B-04EE-EF8A-250A-8B020F87C88F}"/>
          </ac:grpSpMkLst>
        </pc:gr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50" creationId="{74DF2779-A849-A4D8-D1E5-3E9C0CDF68E1}"/>
          </ac:grpSpMkLst>
        </pc:gr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51" creationId="{3B7858B2-5A87-2874-C549-4DE5CDFFF0DE}"/>
          </ac:grpSpMkLst>
        </pc:gr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52" creationId="{41661DF0-4F63-6625-0A46-2DC3CE1C785C}"/>
          </ac:grpSpMkLst>
        </pc:gr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172" creationId="{00000000-0000-0000-0000-000000000000}"/>
          </ac:grpSpMkLst>
        </pc:gr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176" creationId="{00000000-0000-0000-0000-000000000000}"/>
          </ac:grpSpMkLst>
        </pc:gr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177" creationId="{00000000-0000-0000-0000-000000000000}"/>
          </ac:grpSpMkLst>
        </pc:grpChg>
        <pc:picChg chg="add mod">
          <ac:chgData name="DaoTaoTin" userId="6d21468e-647c-4f84-8156-117b4a782e40" providerId="ADAL" clId="{E7F48D2D-9D02-4B8E-823B-5FD049AF6F3A}" dt="2023-11-17T08:21:31.875" v="1296" actId="1076"/>
          <ac:picMkLst>
            <pc:docMk/>
            <pc:sldMk cId="2862298560" sldId="342"/>
            <ac:picMk id="4" creationId="{570B940A-D4DC-087F-1992-327EB27AA1BA}"/>
          </ac:picMkLst>
        </pc:picChg>
        <pc:picChg chg="del">
          <ac:chgData name="DaoTaoTin" userId="6d21468e-647c-4f84-8156-117b4a782e40" providerId="ADAL" clId="{E7F48D2D-9D02-4B8E-823B-5FD049AF6F3A}" dt="2023-11-17T08:21:11.916" v="1292" actId="478"/>
          <ac:picMkLst>
            <pc:docMk/>
            <pc:sldMk cId="2862298560" sldId="342"/>
            <ac:picMk id="25" creationId="{741E756C-E283-7776-0B24-8415DC6AA1CD}"/>
          </ac:picMkLst>
        </pc:picChg>
        <pc:cxnChg chg="del">
          <ac:chgData name="DaoTaoTin" userId="6d21468e-647c-4f84-8156-117b4a782e40" providerId="ADAL" clId="{E7F48D2D-9D02-4B8E-823B-5FD049AF6F3A}" dt="2023-11-17T08:21:11.916" v="1292" actId="478"/>
          <ac:cxnSpMkLst>
            <pc:docMk/>
            <pc:sldMk cId="2862298560" sldId="342"/>
            <ac:cxnSpMk id="27" creationId="{6A868128-70E1-B8F9-5B13-D22A731E1D6C}"/>
          </ac:cxnSpMkLst>
        </pc:cxnChg>
        <pc:cxnChg chg="del">
          <ac:chgData name="DaoTaoTin" userId="6d21468e-647c-4f84-8156-117b4a782e40" providerId="ADAL" clId="{E7F48D2D-9D02-4B8E-823B-5FD049AF6F3A}" dt="2023-11-17T08:21:11.916" v="1292" actId="478"/>
          <ac:cxnSpMkLst>
            <pc:docMk/>
            <pc:sldMk cId="2862298560" sldId="342"/>
            <ac:cxnSpMk id="28" creationId="{F5EFA2E8-0965-E819-E0DF-3B8E2D799A67}"/>
          </ac:cxnSpMkLst>
        </pc:cxnChg>
        <pc:cxnChg chg="del">
          <ac:chgData name="DaoTaoTin" userId="6d21468e-647c-4f84-8156-117b4a782e40" providerId="ADAL" clId="{E7F48D2D-9D02-4B8E-823B-5FD049AF6F3A}" dt="2023-11-17T08:21:11.916" v="1292" actId="478"/>
          <ac:cxnSpMkLst>
            <pc:docMk/>
            <pc:sldMk cId="2862298560" sldId="342"/>
            <ac:cxnSpMk id="37" creationId="{9A72FF5C-CDBC-0751-372D-ADFC19BE36C8}"/>
          </ac:cxnSpMkLst>
        </pc:cxnChg>
        <pc:cxnChg chg="del">
          <ac:chgData name="DaoTaoTin" userId="6d21468e-647c-4f84-8156-117b4a782e40" providerId="ADAL" clId="{E7F48D2D-9D02-4B8E-823B-5FD049AF6F3A}" dt="2023-11-17T08:21:11.916" v="1292" actId="478"/>
          <ac:cxnSpMkLst>
            <pc:docMk/>
            <pc:sldMk cId="2862298560" sldId="342"/>
            <ac:cxnSpMk id="39" creationId="{A97DDB7E-3281-FB2D-99EC-4BDBA2915172}"/>
          </ac:cxnSpMkLst>
        </pc:cxnChg>
      </pc:sldChg>
      <pc:sldChg chg="addSp delSp modSp mod addAnim delAnim">
        <pc:chgData name="DaoTaoTin" userId="6d21468e-647c-4f84-8156-117b4a782e40" providerId="ADAL" clId="{E7F48D2D-9D02-4B8E-823B-5FD049AF6F3A}" dt="2023-11-17T08:12:42.869" v="1106" actId="1035"/>
        <pc:sldMkLst>
          <pc:docMk/>
          <pc:sldMk cId="1025284774" sldId="830"/>
        </pc:sldMkLst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" creationId="{7E28EA52-8F38-4F44-E10F-014D5E0686F1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3" creationId="{4CDF420B-93C8-A207-9A71-98FE4CB7DCD9}"/>
          </ac:spMkLst>
        </pc:spChg>
        <pc:spChg chg="mod">
          <ac:chgData name="DaoTaoTin" userId="6d21468e-647c-4f84-8156-117b4a782e40" providerId="ADAL" clId="{E7F48D2D-9D02-4B8E-823B-5FD049AF6F3A}" dt="2023-11-17T08:11:48.059" v="1074" actId="1076"/>
          <ac:spMkLst>
            <pc:docMk/>
            <pc:sldMk cId="1025284774" sldId="830"/>
            <ac:spMk id="8" creationId="{081F3C56-3F15-A02F-D101-3D064D23CB65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19" creationId="{6A470807-53D7-E6CD-6214-98BD904324C3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0" creationId="{E7CD2D57-3CAB-AC84-2BA2-A003BBB5970E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1" creationId="{BE220CE2-8449-4D95-C0D1-81FBC47AD68C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2" creationId="{5BF40E99-347D-13FD-1322-6085B78B2EAE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3" creationId="{9A092FFE-F941-7674-1D0D-BFD48D45A2E6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4" creationId="{DF2D7B83-5A65-3707-AE8E-B18B219F8864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5" creationId="{1B8F055A-86D0-4350-4BFD-F127427BE238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6" creationId="{F183E83F-FDC5-280A-9255-386CB7C370A7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8" creationId="{307B89AB-ADDA-A028-C485-CACEC73A5B45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9" creationId="{61E274BF-E908-4499-BA2C-850995296B5B}"/>
          </ac:spMkLst>
        </pc:spChg>
        <pc:cxnChg chg="add del">
          <ac:chgData name="DaoTaoTin" userId="6d21468e-647c-4f84-8156-117b4a782e40" providerId="ADAL" clId="{E7F48D2D-9D02-4B8E-823B-5FD049AF6F3A}" dt="2023-11-17T08:11:59.988" v="1076" actId="478"/>
          <ac:cxnSpMkLst>
            <pc:docMk/>
            <pc:sldMk cId="1025284774" sldId="830"/>
            <ac:cxnSpMk id="4" creationId="{D0EFD099-BF20-014B-6D60-5496C7F37056}"/>
          </ac:cxnSpMkLst>
        </pc:cxnChg>
        <pc:cxnChg chg="del">
          <ac:chgData name="DaoTaoTin" userId="6d21468e-647c-4f84-8156-117b4a782e40" providerId="ADAL" clId="{E7F48D2D-9D02-4B8E-823B-5FD049AF6F3A}" dt="2023-11-17T08:11:36.588" v="1067" actId="478"/>
          <ac:cxnSpMkLst>
            <pc:docMk/>
            <pc:sldMk cId="1025284774" sldId="830"/>
            <ac:cxnSpMk id="5" creationId="{E7008C9A-0108-50F0-12AB-0D2C70FD0A76}"/>
          </ac:cxnSpMkLst>
        </pc:cxnChg>
        <pc:cxnChg chg="del">
          <ac:chgData name="DaoTaoTin" userId="6d21468e-647c-4f84-8156-117b4a782e40" providerId="ADAL" clId="{E7F48D2D-9D02-4B8E-823B-5FD049AF6F3A}" dt="2023-11-17T08:11:35.620" v="1066" actId="478"/>
          <ac:cxnSpMkLst>
            <pc:docMk/>
            <pc:sldMk cId="1025284774" sldId="830"/>
            <ac:cxnSpMk id="6" creationId="{738D5CAA-E22C-2A0B-5EF1-544F7339BFFC}"/>
          </ac:cxnSpMkLst>
        </pc:cxnChg>
        <pc:cxnChg chg="del">
          <ac:chgData name="DaoTaoTin" userId="6d21468e-647c-4f84-8156-117b4a782e40" providerId="ADAL" clId="{E7F48D2D-9D02-4B8E-823B-5FD049AF6F3A}" dt="2023-11-17T08:11:34.132" v="1065" actId="478"/>
          <ac:cxnSpMkLst>
            <pc:docMk/>
            <pc:sldMk cId="1025284774" sldId="830"/>
            <ac:cxnSpMk id="7" creationId="{E20EE204-FBB7-DF78-2933-85476CCE7586}"/>
          </ac:cxnSpMkLst>
        </pc:cxnChg>
        <pc:cxnChg chg="mod">
          <ac:chgData name="DaoTaoTin" userId="6d21468e-647c-4f84-8156-117b4a782e40" providerId="ADAL" clId="{E7F48D2D-9D02-4B8E-823B-5FD049AF6F3A}" dt="2023-11-17T08:12:36.630" v="1083" actId="1035"/>
          <ac:cxnSpMkLst>
            <pc:docMk/>
            <pc:sldMk cId="1025284774" sldId="830"/>
            <ac:cxnSpMk id="14" creationId="{407C7128-1C41-C79E-8800-F39866C3A6A3}"/>
          </ac:cxnSpMkLst>
        </pc:cxnChg>
        <pc:cxnChg chg="del">
          <ac:chgData name="DaoTaoTin" userId="6d21468e-647c-4f84-8156-117b4a782e40" providerId="ADAL" clId="{E7F48D2D-9D02-4B8E-823B-5FD049AF6F3A}" dt="2023-11-17T08:11:32.849" v="1064" actId="478"/>
          <ac:cxnSpMkLst>
            <pc:docMk/>
            <pc:sldMk cId="1025284774" sldId="830"/>
            <ac:cxnSpMk id="31" creationId="{A288B74C-D091-C87A-79A0-94CFF2680D37}"/>
          </ac:cxnSpMkLst>
        </pc:cxnChg>
      </pc:sldChg>
      <pc:sldChg chg="del">
        <pc:chgData name="DaoTaoTin" userId="6d21468e-647c-4f84-8156-117b4a782e40" providerId="ADAL" clId="{E7F48D2D-9D02-4B8E-823B-5FD049AF6F3A}" dt="2023-11-17T08:35:49.653" v="1822" actId="47"/>
        <pc:sldMkLst>
          <pc:docMk/>
          <pc:sldMk cId="1809305586" sldId="2545"/>
        </pc:sldMkLst>
      </pc:sldChg>
      <pc:sldChg chg="del">
        <pc:chgData name="DaoTaoTin" userId="6d21468e-647c-4f84-8156-117b4a782e40" providerId="ADAL" clId="{E7F48D2D-9D02-4B8E-823B-5FD049AF6F3A}" dt="2023-11-17T08:35:51.854" v="1823" actId="47"/>
        <pc:sldMkLst>
          <pc:docMk/>
          <pc:sldMk cId="590948119" sldId="2546"/>
        </pc:sldMkLst>
      </pc:sldChg>
      <pc:sldChg chg="modSp add modAnim">
        <pc:chgData name="DaoTaoTin" userId="6d21468e-647c-4f84-8156-117b4a782e40" providerId="ADAL" clId="{E7F48D2D-9D02-4B8E-823B-5FD049AF6F3A}" dt="2023-11-17T08:22:06.965" v="1299"/>
        <pc:sldMkLst>
          <pc:docMk/>
          <pc:sldMk cId="2813753927" sldId="2557"/>
        </pc:sldMkLst>
        <pc:spChg chg="mod">
          <ac:chgData name="DaoTaoTin" userId="6d21468e-647c-4f84-8156-117b4a782e40" providerId="ADAL" clId="{E7F48D2D-9D02-4B8E-823B-5FD049AF6F3A}" dt="2023-11-17T08:18:45.725" v="1181" actId="20577"/>
          <ac:spMkLst>
            <pc:docMk/>
            <pc:sldMk cId="2813753927" sldId="2557"/>
            <ac:spMk id="2" creationId="{00000000-0000-0000-0000-000000000000}"/>
          </ac:spMkLst>
        </pc:spChg>
      </pc:sldChg>
      <pc:sldChg chg="delSp modSp add mod delAnim">
        <pc:chgData name="DaoTaoTin" userId="6d21468e-647c-4f84-8156-117b4a782e40" providerId="ADAL" clId="{E7F48D2D-9D02-4B8E-823B-5FD049AF6F3A}" dt="2023-11-17T08:23:38.180" v="1324" actId="1076"/>
        <pc:sldMkLst>
          <pc:docMk/>
          <pc:sldMk cId="2965627992" sldId="2558"/>
        </pc:sldMkLst>
        <pc:spChg chg="mod">
          <ac:chgData name="DaoTaoTin" userId="6d21468e-647c-4f84-8156-117b4a782e40" providerId="ADAL" clId="{E7F48D2D-9D02-4B8E-823B-5FD049AF6F3A}" dt="2023-11-17T08:23:01.494" v="1310"/>
          <ac:spMkLst>
            <pc:docMk/>
            <pc:sldMk cId="2965627992" sldId="2558"/>
            <ac:spMk id="2" creationId="{00000000-0000-0000-0000-000000000000}"/>
          </ac:spMkLst>
        </pc:spChg>
        <pc:spChg chg="del">
          <ac:chgData name="DaoTaoTin" userId="6d21468e-647c-4f84-8156-117b4a782e40" providerId="ADAL" clId="{E7F48D2D-9D02-4B8E-823B-5FD049AF6F3A}" dt="2023-11-17T08:22:31.537" v="1301" actId="478"/>
          <ac:spMkLst>
            <pc:docMk/>
            <pc:sldMk cId="2965627992" sldId="2558"/>
            <ac:spMk id="21" creationId="{00000000-0000-0000-0000-000000000000}"/>
          </ac:spMkLst>
        </pc:spChg>
        <pc:spChg chg="mod">
          <ac:chgData name="DaoTaoTin" userId="6d21468e-647c-4f84-8156-117b4a782e40" providerId="ADAL" clId="{E7F48D2D-9D02-4B8E-823B-5FD049AF6F3A}" dt="2023-11-17T08:23:38.180" v="1324" actId="1076"/>
          <ac:spMkLst>
            <pc:docMk/>
            <pc:sldMk cId="2965627992" sldId="2558"/>
            <ac:spMk id="57" creationId="{83095C3D-1B4D-6C90-08A7-C9398DDC46D1}"/>
          </ac:spMkLst>
        </pc:spChg>
        <pc:spChg chg="del">
          <ac:chgData name="DaoTaoTin" userId="6d21468e-647c-4f84-8156-117b4a782e40" providerId="ADAL" clId="{E7F48D2D-9D02-4B8E-823B-5FD049AF6F3A}" dt="2023-11-17T08:22:31.537" v="1301" actId="478"/>
          <ac:spMkLst>
            <pc:docMk/>
            <pc:sldMk cId="2965627992" sldId="2558"/>
            <ac:spMk id="156" creationId="{00000000-0000-0000-0000-000000000000}"/>
          </ac:spMkLst>
        </pc:s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49" creationId="{87D1F11B-04EE-EF8A-250A-8B020F87C88F}"/>
          </ac:grpSpMkLst>
        </pc:gr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50" creationId="{74DF2779-A849-A4D8-D1E5-3E9C0CDF68E1}"/>
          </ac:grpSpMkLst>
        </pc:gr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51" creationId="{3B7858B2-5A87-2874-C549-4DE5CDFFF0DE}"/>
          </ac:grpSpMkLst>
        </pc:gr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52" creationId="{41661DF0-4F63-6625-0A46-2DC3CE1C785C}"/>
          </ac:grpSpMkLst>
        </pc:gr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172" creationId="{00000000-0000-0000-0000-000000000000}"/>
          </ac:grpSpMkLst>
        </pc:gr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176" creationId="{00000000-0000-0000-0000-000000000000}"/>
          </ac:grpSpMkLst>
        </pc:gr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177" creationId="{00000000-0000-0000-0000-000000000000}"/>
          </ac:grpSpMkLst>
        </pc:grpChg>
        <pc:picChg chg="del">
          <ac:chgData name="DaoTaoTin" userId="6d21468e-647c-4f84-8156-117b4a782e40" providerId="ADAL" clId="{E7F48D2D-9D02-4B8E-823B-5FD049AF6F3A}" dt="2023-11-17T08:22:31.537" v="1301" actId="478"/>
          <ac:picMkLst>
            <pc:docMk/>
            <pc:sldMk cId="2965627992" sldId="2558"/>
            <ac:picMk id="25" creationId="{741E756C-E283-7776-0B24-8415DC6AA1CD}"/>
          </ac:picMkLst>
        </pc:picChg>
        <pc:cxnChg chg="del">
          <ac:chgData name="DaoTaoTin" userId="6d21468e-647c-4f84-8156-117b4a782e40" providerId="ADAL" clId="{E7F48D2D-9D02-4B8E-823B-5FD049AF6F3A}" dt="2023-11-17T08:22:31.537" v="1301" actId="478"/>
          <ac:cxnSpMkLst>
            <pc:docMk/>
            <pc:sldMk cId="2965627992" sldId="2558"/>
            <ac:cxnSpMk id="27" creationId="{6A868128-70E1-B8F9-5B13-D22A731E1D6C}"/>
          </ac:cxnSpMkLst>
        </pc:cxnChg>
        <pc:cxnChg chg="del">
          <ac:chgData name="DaoTaoTin" userId="6d21468e-647c-4f84-8156-117b4a782e40" providerId="ADAL" clId="{E7F48D2D-9D02-4B8E-823B-5FD049AF6F3A}" dt="2023-11-17T08:22:31.537" v="1301" actId="478"/>
          <ac:cxnSpMkLst>
            <pc:docMk/>
            <pc:sldMk cId="2965627992" sldId="2558"/>
            <ac:cxnSpMk id="28" creationId="{F5EFA2E8-0965-E819-E0DF-3B8E2D799A67}"/>
          </ac:cxnSpMkLst>
        </pc:cxnChg>
        <pc:cxnChg chg="del">
          <ac:chgData name="DaoTaoTin" userId="6d21468e-647c-4f84-8156-117b4a782e40" providerId="ADAL" clId="{E7F48D2D-9D02-4B8E-823B-5FD049AF6F3A}" dt="2023-11-17T08:22:31.537" v="1301" actId="478"/>
          <ac:cxnSpMkLst>
            <pc:docMk/>
            <pc:sldMk cId="2965627992" sldId="2558"/>
            <ac:cxnSpMk id="37" creationId="{9A72FF5C-CDBC-0751-372D-ADFC19BE36C8}"/>
          </ac:cxnSpMkLst>
        </pc:cxnChg>
        <pc:cxnChg chg="del">
          <ac:chgData name="DaoTaoTin" userId="6d21468e-647c-4f84-8156-117b4a782e40" providerId="ADAL" clId="{E7F48D2D-9D02-4B8E-823B-5FD049AF6F3A}" dt="2023-11-17T08:22:31.537" v="1301" actId="478"/>
          <ac:cxnSpMkLst>
            <pc:docMk/>
            <pc:sldMk cId="2965627992" sldId="2558"/>
            <ac:cxnSpMk id="39" creationId="{A97DDB7E-3281-FB2D-99EC-4BDBA2915172}"/>
          </ac:cxnSpMkLst>
        </pc:cxnChg>
      </pc:sldChg>
      <pc:sldChg chg="modSp add">
        <pc:chgData name="DaoTaoTin" userId="6d21468e-647c-4f84-8156-117b4a782e40" providerId="ADAL" clId="{E7F48D2D-9D02-4B8E-823B-5FD049AF6F3A}" dt="2023-11-17T08:26:20.517" v="1447" actId="20577"/>
        <pc:sldMkLst>
          <pc:docMk/>
          <pc:sldMk cId="1678813971" sldId="2559"/>
        </pc:sldMkLst>
        <pc:spChg chg="mod">
          <ac:chgData name="DaoTaoTin" userId="6d21468e-647c-4f84-8156-117b4a782e40" providerId="ADAL" clId="{E7F48D2D-9D02-4B8E-823B-5FD049AF6F3A}" dt="2023-11-17T08:26:20.517" v="1447" actId="20577"/>
          <ac:spMkLst>
            <pc:docMk/>
            <pc:sldMk cId="1678813971" sldId="2559"/>
            <ac:spMk id="40" creationId="{00000000-0000-0000-0000-000000000000}"/>
          </ac:spMkLst>
        </pc:spChg>
      </pc:sldChg>
      <pc:sldChg chg="modSp add mod ord">
        <pc:chgData name="DaoTaoTin" userId="6d21468e-647c-4f84-8156-117b4a782e40" providerId="ADAL" clId="{E7F48D2D-9D02-4B8E-823B-5FD049AF6F3A}" dt="2023-11-17T08:28:42.523" v="1637" actId="1076"/>
        <pc:sldMkLst>
          <pc:docMk/>
          <pc:sldMk cId="241888707" sldId="2560"/>
        </pc:sldMkLst>
        <pc:spChg chg="mod">
          <ac:chgData name="DaoTaoTin" userId="6d21468e-647c-4f84-8156-117b4a782e40" providerId="ADAL" clId="{E7F48D2D-9D02-4B8E-823B-5FD049AF6F3A}" dt="2023-11-17T08:27:49.510" v="1614" actId="20577"/>
          <ac:spMkLst>
            <pc:docMk/>
            <pc:sldMk cId="241888707" sldId="2560"/>
            <ac:spMk id="2" creationId="{00000000-0000-0000-0000-000000000000}"/>
          </ac:spMkLst>
        </pc:spChg>
        <pc:spChg chg="mod">
          <ac:chgData name="DaoTaoTin" userId="6d21468e-647c-4f84-8156-117b4a782e40" providerId="ADAL" clId="{E7F48D2D-9D02-4B8E-823B-5FD049AF6F3A}" dt="2023-11-17T08:27:20.230" v="1511" actId="20577"/>
          <ac:spMkLst>
            <pc:docMk/>
            <pc:sldMk cId="241888707" sldId="2560"/>
            <ac:spMk id="3" creationId="{00000000-0000-0000-0000-000000000000}"/>
          </ac:spMkLst>
        </pc:spChg>
        <pc:spChg chg="mod">
          <ac:chgData name="DaoTaoTin" userId="6d21468e-647c-4f84-8156-117b4a782e40" providerId="ADAL" clId="{E7F48D2D-9D02-4B8E-823B-5FD049AF6F3A}" dt="2023-11-17T08:28:42.523" v="1637" actId="1076"/>
          <ac:spMkLst>
            <pc:docMk/>
            <pc:sldMk cId="241888707" sldId="2560"/>
            <ac:spMk id="57" creationId="{83095C3D-1B4D-6C90-08A7-C9398DDC46D1}"/>
          </ac:spMkLst>
        </pc:spChg>
      </pc:sldChg>
      <pc:sldChg chg="addSp delSp modSp add mod ord modAnim">
        <pc:chgData name="DaoTaoTin" userId="6d21468e-647c-4f84-8156-117b4a782e40" providerId="ADAL" clId="{E7F48D2D-9D02-4B8E-823B-5FD049AF6F3A}" dt="2023-11-17T08:35:16.076" v="1821" actId="20577"/>
        <pc:sldMkLst>
          <pc:docMk/>
          <pc:sldMk cId="58386429" sldId="2561"/>
        </pc:sldMkLst>
        <pc:spChg chg="mod">
          <ac:chgData name="DaoTaoTin" userId="6d21468e-647c-4f84-8156-117b4a782e40" providerId="ADAL" clId="{E7F48D2D-9D02-4B8E-823B-5FD049AF6F3A}" dt="2023-11-17T08:30:43.889" v="1725"/>
          <ac:spMkLst>
            <pc:docMk/>
            <pc:sldMk cId="58386429" sldId="2561"/>
            <ac:spMk id="2" creationId="{ECE93170-7EFC-4B81-F771-783E7828A065}"/>
          </ac:spMkLst>
        </pc:spChg>
        <pc:spChg chg="add mod">
          <ac:chgData name="DaoTaoTin" userId="6d21468e-647c-4f84-8156-117b4a782e40" providerId="ADAL" clId="{E7F48D2D-9D02-4B8E-823B-5FD049AF6F3A}" dt="2023-11-17T08:34:28.325" v="1745" actId="207"/>
          <ac:spMkLst>
            <pc:docMk/>
            <pc:sldMk cId="58386429" sldId="2561"/>
            <ac:spMk id="7" creationId="{89D2E3A6-3847-1AD2-BB81-70A07FF390E1}"/>
          </ac:spMkLst>
        </pc:spChg>
        <pc:spChg chg="add mod">
          <ac:chgData name="DaoTaoTin" userId="6d21468e-647c-4f84-8156-117b4a782e40" providerId="ADAL" clId="{E7F48D2D-9D02-4B8E-823B-5FD049AF6F3A}" dt="2023-11-17T08:35:02.284" v="1798" actId="20577"/>
          <ac:spMkLst>
            <pc:docMk/>
            <pc:sldMk cId="58386429" sldId="2561"/>
            <ac:spMk id="8" creationId="{F3859D06-4580-0C97-0CE4-8E3D034AABDF}"/>
          </ac:spMkLst>
        </pc:spChg>
        <pc:spChg chg="add mod">
          <ac:chgData name="DaoTaoTin" userId="6d21468e-647c-4f84-8156-117b4a782e40" providerId="ADAL" clId="{E7F48D2D-9D02-4B8E-823B-5FD049AF6F3A}" dt="2023-11-17T08:35:16.076" v="1821" actId="20577"/>
          <ac:spMkLst>
            <pc:docMk/>
            <pc:sldMk cId="58386429" sldId="2561"/>
            <ac:spMk id="9" creationId="{D85372E7-029A-3EB9-A777-363E453D7BE5}"/>
          </ac:spMkLst>
        </pc:spChg>
        <pc:spChg chg="mod">
          <ac:chgData name="DaoTaoTin" userId="6d21468e-647c-4f84-8156-117b4a782e40" providerId="ADAL" clId="{E7F48D2D-9D02-4B8E-823B-5FD049AF6F3A}" dt="2023-11-17T08:30:52.396" v="1726" actId="1076"/>
          <ac:spMkLst>
            <pc:docMk/>
            <pc:sldMk cId="58386429" sldId="2561"/>
            <ac:spMk id="43" creationId="{00000000-0000-0000-0000-000000000000}"/>
          </ac:spMkLst>
        </pc:spChg>
        <pc:graphicFrameChg chg="add del mod">
          <ac:chgData name="DaoTaoTin" userId="6d21468e-647c-4f84-8156-117b4a782e40" providerId="ADAL" clId="{E7F48D2D-9D02-4B8E-823B-5FD049AF6F3A}" dt="2023-11-17T08:32:59.330" v="1732" actId="478"/>
          <ac:graphicFrameMkLst>
            <pc:docMk/>
            <pc:sldMk cId="58386429" sldId="2561"/>
            <ac:graphicFrameMk id="3" creationId="{433286B0-2E01-B49D-0A49-CAD72C706349}"/>
          </ac:graphicFrameMkLst>
        </pc:graphicFrameChg>
        <pc:picChg chg="add mod">
          <ac:chgData name="DaoTaoTin" userId="6d21468e-647c-4f84-8156-117b4a782e40" providerId="ADAL" clId="{E7F48D2D-9D02-4B8E-823B-5FD049AF6F3A}" dt="2023-11-17T08:33:03.844" v="1733" actId="1076"/>
          <ac:picMkLst>
            <pc:docMk/>
            <pc:sldMk cId="58386429" sldId="2561"/>
            <ac:picMk id="4" creationId="{E5885D57-DBC9-8335-54C8-16A3034EFDE5}"/>
          </ac:picMkLst>
        </pc:picChg>
        <pc:picChg chg="add mod">
          <ac:chgData name="DaoTaoTin" userId="6d21468e-647c-4f84-8156-117b4a782e40" providerId="ADAL" clId="{E7F48D2D-9D02-4B8E-823B-5FD049AF6F3A}" dt="2023-11-17T08:33:19.357" v="1734"/>
          <ac:picMkLst>
            <pc:docMk/>
            <pc:sldMk cId="58386429" sldId="2561"/>
            <ac:picMk id="5" creationId="{0E3D8361-E326-6018-0FC6-471F07DA929B}"/>
          </ac:picMkLst>
        </pc:picChg>
        <pc:picChg chg="add mod">
          <ac:chgData name="DaoTaoTin" userId="6d21468e-647c-4f84-8156-117b4a782e40" providerId="ADAL" clId="{E7F48D2D-9D02-4B8E-823B-5FD049AF6F3A}" dt="2023-11-17T08:33:46.948" v="1736" actId="1076"/>
          <ac:picMkLst>
            <pc:docMk/>
            <pc:sldMk cId="58386429" sldId="2561"/>
            <ac:picMk id="6" creationId="{58D51781-A196-8553-3232-69787D6F5261}"/>
          </ac:picMkLst>
        </pc:picChg>
      </pc:sldChg>
    </pc:docChg>
  </pc:docChgLst>
  <pc:docChgLst>
    <pc:chgData name="DaoTaoTin" userId="6d21468e-647c-4f84-8156-117b4a782e40" providerId="ADAL" clId="{8DF92796-3F4D-4E9F-A8D1-F3A14FF096FB}"/>
    <pc:docChg chg="undo custSel modSld">
      <pc:chgData name="DaoTaoTin" userId="6d21468e-647c-4f84-8156-117b4a782e40" providerId="ADAL" clId="{8DF92796-3F4D-4E9F-A8D1-F3A14FF096FB}" dt="2023-11-14T03:57:46.636" v="231" actId="465"/>
      <pc:docMkLst>
        <pc:docMk/>
      </pc:docMkLst>
      <pc:sldChg chg="addSp delSp modSp mod modAnim">
        <pc:chgData name="DaoTaoTin" userId="6d21468e-647c-4f84-8156-117b4a782e40" providerId="ADAL" clId="{8DF92796-3F4D-4E9F-A8D1-F3A14FF096FB}" dt="2023-11-14T03:57:46.636" v="231" actId="465"/>
        <pc:sldMkLst>
          <pc:docMk/>
          <pc:sldMk cId="1025284774" sldId="830"/>
        </pc:sldMkLst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" creationId="{7E28EA52-8F38-4F44-E10F-014D5E0686F1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3" creationId="{4CDF420B-93C8-A207-9A71-98FE4CB7DCD9}"/>
          </ac:spMkLst>
        </pc:spChg>
        <pc:spChg chg="mod topLvl">
          <ac:chgData name="DaoTaoTin" userId="6d21468e-647c-4f84-8156-117b4a782e40" providerId="ADAL" clId="{8DF92796-3F4D-4E9F-A8D1-F3A14FF096FB}" dt="2023-11-14T03:57:32.961" v="230" actId="165"/>
          <ac:spMkLst>
            <pc:docMk/>
            <pc:sldMk cId="1025284774" sldId="830"/>
            <ac:spMk id="19" creationId="{6A470807-53D7-E6CD-6214-98BD904324C3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0" creationId="{E7CD2D57-3CAB-AC84-2BA2-A003BBB5970E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1" creationId="{BE220CE2-8449-4D95-C0D1-81FBC47AD68C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2" creationId="{5BF40E99-347D-13FD-1322-6085B78B2EAE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3" creationId="{9A092FFE-F941-7674-1D0D-BFD48D45A2E6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4" creationId="{DF2D7B83-5A65-3707-AE8E-B18B219F8864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5" creationId="{1B8F055A-86D0-4350-4BFD-F127427BE238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6" creationId="{F183E83F-FDC5-280A-9255-386CB7C370A7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8" creationId="{307B89AB-ADDA-A028-C485-CACEC73A5B45}"/>
          </ac:spMkLst>
        </pc:spChg>
        <pc:spChg chg="mod topLvl">
          <ac:chgData name="DaoTaoTin" userId="6d21468e-647c-4f84-8156-117b4a782e40" providerId="ADAL" clId="{8DF92796-3F4D-4E9F-A8D1-F3A14FF096FB}" dt="2023-11-14T03:57:32.961" v="230" actId="165"/>
          <ac:spMkLst>
            <pc:docMk/>
            <pc:sldMk cId="1025284774" sldId="830"/>
            <ac:spMk id="29" creationId="{61E274BF-E908-4499-BA2C-850995296B5B}"/>
          </ac:spMkLst>
        </pc:spChg>
        <pc:grpChg chg="add mod">
          <ac:chgData name="DaoTaoTin" userId="6d21468e-647c-4f84-8156-117b4a782e40" providerId="ADAL" clId="{8DF92796-3F4D-4E9F-A8D1-F3A14FF096FB}" dt="2023-11-14T03:57:29.042" v="229" actId="164"/>
          <ac:grpSpMkLst>
            <pc:docMk/>
            <pc:sldMk cId="1025284774" sldId="830"/>
            <ac:grpSpMk id="9" creationId="{B13A8A19-8250-C96D-79F9-C2F35F1201FF}"/>
          </ac:grpSpMkLst>
        </pc:grpChg>
        <pc:grpChg chg="del mod">
          <ac:chgData name="DaoTaoTin" userId="6d21468e-647c-4f84-8156-117b4a782e40" providerId="ADAL" clId="{8DF92796-3F4D-4E9F-A8D1-F3A14FF096FB}" dt="2023-11-14T03:57:32.961" v="230" actId="165"/>
          <ac:grpSpMkLst>
            <pc:docMk/>
            <pc:sldMk cId="1025284774" sldId="830"/>
            <ac:grpSpMk id="50" creationId="{A5179DDD-0CE3-E653-6CBB-6F35C4F53235}"/>
          </ac:grpSpMkLst>
        </pc:grpChg>
        <pc:grpChg chg="del mod">
          <ac:chgData name="DaoTaoTin" userId="6d21468e-647c-4f84-8156-117b4a782e40" providerId="ADAL" clId="{8DF92796-3F4D-4E9F-A8D1-F3A14FF096FB}" dt="2023-11-14T03:57:32.961" v="230" actId="165"/>
          <ac:grpSpMkLst>
            <pc:docMk/>
            <pc:sldMk cId="1025284774" sldId="830"/>
            <ac:grpSpMk id="51" creationId="{EBA9E07C-412A-1D09-34E2-595AE3D2DE1B}"/>
          </ac:grpSpMkLst>
        </pc:grpChg>
        <pc:grpChg chg="del mod">
          <ac:chgData name="DaoTaoTin" userId="6d21468e-647c-4f84-8156-117b4a782e40" providerId="ADAL" clId="{8DF92796-3F4D-4E9F-A8D1-F3A14FF096FB}" dt="2023-11-14T03:57:32.961" v="230" actId="165"/>
          <ac:grpSpMkLst>
            <pc:docMk/>
            <pc:sldMk cId="1025284774" sldId="830"/>
            <ac:grpSpMk id="52" creationId="{966EF6FF-E2ED-F018-DC50-538FA30E102E}"/>
          </ac:grpSpMkLst>
        </pc:grpChg>
        <pc:grpChg chg="del mod">
          <ac:chgData name="DaoTaoTin" userId="6d21468e-647c-4f84-8156-117b4a782e40" providerId="ADAL" clId="{8DF92796-3F4D-4E9F-A8D1-F3A14FF096FB}" dt="2023-11-14T03:57:32.961" v="230" actId="165"/>
          <ac:grpSpMkLst>
            <pc:docMk/>
            <pc:sldMk cId="1025284774" sldId="830"/>
            <ac:grpSpMk id="53" creationId="{3EBD4121-7C00-9BB2-D58B-55ED50C90BAE}"/>
          </ac:grpSpMkLst>
        </pc:grpChg>
        <pc:grpChg chg="del mod">
          <ac:chgData name="DaoTaoTin" userId="6d21468e-647c-4f84-8156-117b4a782e40" providerId="ADAL" clId="{8DF92796-3F4D-4E9F-A8D1-F3A14FF096FB}" dt="2023-11-14T03:57:32.961" v="230" actId="165"/>
          <ac:grpSpMkLst>
            <pc:docMk/>
            <pc:sldMk cId="1025284774" sldId="830"/>
            <ac:grpSpMk id="54" creationId="{B22B645D-7913-5CE6-7987-61E3AA40AD06}"/>
          </ac:grpSpMkLst>
        </pc:grpChg>
        <pc:grpChg chg="del mod">
          <ac:chgData name="DaoTaoTin" userId="6d21468e-647c-4f84-8156-117b4a782e40" providerId="ADAL" clId="{8DF92796-3F4D-4E9F-A8D1-F3A14FF096FB}" dt="2023-11-14T03:57:32.961" v="230" actId="165"/>
          <ac:grpSpMkLst>
            <pc:docMk/>
            <pc:sldMk cId="1025284774" sldId="830"/>
            <ac:grpSpMk id="55" creationId="{2C844A66-6BE3-73B8-398E-6E5B94DC7ADF}"/>
          </ac:grpSpMkLst>
        </pc:grpChg>
      </pc:sldChg>
    </pc:docChg>
  </pc:docChgLst>
  <pc:docChgLst>
    <pc:chgData name="DaoTaoTin" userId="6d21468e-647c-4f84-8156-117b4a782e40" providerId="ADAL" clId="{D33BDC62-A982-4DCD-BF66-F25C3A0B5EE9}"/>
    <pc:docChg chg="undo redo custSel addSld delSld modSld sldOrd modSection">
      <pc:chgData name="DaoTaoTin" userId="6d21468e-647c-4f84-8156-117b4a782e40" providerId="ADAL" clId="{D33BDC62-A982-4DCD-BF66-F25C3A0B5EE9}" dt="2023-12-19T10:51:08.813" v="4565" actId="13926"/>
      <pc:docMkLst>
        <pc:docMk/>
      </pc:docMkLst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2946804932" sldId="294"/>
        </pc:sldMkLst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196188313" sldId="1485"/>
        </pc:sldMkLst>
      </pc:sldChg>
      <pc:sldChg chg="addSp delSp modSp mod modAnim">
        <pc:chgData name="DaoTaoTin" userId="6d21468e-647c-4f84-8156-117b4a782e40" providerId="ADAL" clId="{D33BDC62-A982-4DCD-BF66-F25C3A0B5EE9}" dt="2023-12-15T05:06:15.935" v="269" actId="931"/>
        <pc:sldMkLst>
          <pc:docMk/>
          <pc:sldMk cId="3469077470" sldId="2562"/>
        </pc:sldMkLst>
        <pc:spChg chg="add del mod">
          <ac:chgData name="DaoTaoTin" userId="6d21468e-647c-4f84-8156-117b4a782e40" providerId="ADAL" clId="{D33BDC62-A982-4DCD-BF66-F25C3A0B5EE9}" dt="2023-12-15T04:46:04.122" v="56" actId="478"/>
          <ac:spMkLst>
            <pc:docMk/>
            <pc:sldMk cId="3469077470" sldId="2562"/>
            <ac:spMk id="2" creationId="{B8D63AD8-1C40-7AA7-69AF-8CCB062C79C4}"/>
          </ac:spMkLst>
        </pc:spChg>
        <pc:spChg chg="mod">
          <ac:chgData name="DaoTaoTin" userId="6d21468e-647c-4f84-8156-117b4a782e40" providerId="ADAL" clId="{D33BDC62-A982-4DCD-BF66-F25C3A0B5EE9}" dt="2023-12-15T05:03:25.417" v="211" actId="20577"/>
          <ac:spMkLst>
            <pc:docMk/>
            <pc:sldMk cId="3469077470" sldId="2562"/>
            <ac:spMk id="42" creationId="{DCB61E67-BB3F-A795-766E-43DDB94DF2DD}"/>
          </ac:spMkLst>
        </pc:spChg>
        <pc:picChg chg="add mod">
          <ac:chgData name="DaoTaoTin" userId="6d21468e-647c-4f84-8156-117b4a782e40" providerId="ADAL" clId="{D33BDC62-A982-4DCD-BF66-F25C3A0B5EE9}" dt="2023-12-15T05:04:40.799" v="258"/>
          <ac:picMkLst>
            <pc:docMk/>
            <pc:sldMk cId="3469077470" sldId="2562"/>
            <ac:picMk id="3" creationId="{CFC00132-719B-0BB6-442A-21042AA36631}"/>
          </ac:picMkLst>
        </pc:picChg>
        <pc:picChg chg="add del mod">
          <ac:chgData name="DaoTaoTin" userId="6d21468e-647c-4f84-8156-117b4a782e40" providerId="ADAL" clId="{D33BDC62-A982-4DCD-BF66-F25C3A0B5EE9}" dt="2023-12-15T05:05:08.830" v="260" actId="478"/>
          <ac:picMkLst>
            <pc:docMk/>
            <pc:sldMk cId="3469077470" sldId="2562"/>
            <ac:picMk id="4" creationId="{5C918C15-1BD9-55DE-F513-4B26BE940EAE}"/>
          </ac:picMkLst>
        </pc:picChg>
        <pc:picChg chg="add del mod">
          <ac:chgData name="DaoTaoTin" userId="6d21468e-647c-4f84-8156-117b4a782e40" providerId="ADAL" clId="{D33BDC62-A982-4DCD-BF66-F25C3A0B5EE9}" dt="2023-12-15T05:06:15.935" v="269" actId="931"/>
          <ac:picMkLst>
            <pc:docMk/>
            <pc:sldMk cId="3469077470" sldId="2562"/>
            <ac:picMk id="6" creationId="{5B707783-C4BE-B172-22C8-84645B402334}"/>
          </ac:picMkLst>
        </pc:picChg>
        <pc:picChg chg="mod">
          <ac:chgData name="DaoTaoTin" userId="6d21468e-647c-4f84-8156-117b4a782e40" providerId="ADAL" clId="{D33BDC62-A982-4DCD-BF66-F25C3A0B5EE9}" dt="2023-12-15T05:05:35.083" v="264" actId="688"/>
          <ac:picMkLst>
            <pc:docMk/>
            <pc:sldMk cId="3469077470" sldId="2562"/>
            <ac:picMk id="37" creationId="{5A8CB4B4-EBCE-EABB-9963-EA64FE934445}"/>
          </ac:picMkLst>
        </pc:picChg>
        <pc:picChg chg="del">
          <ac:chgData name="DaoTaoTin" userId="6d21468e-647c-4f84-8156-117b4a782e40" providerId="ADAL" clId="{D33BDC62-A982-4DCD-BF66-F25C3A0B5EE9}" dt="2023-12-14T03:32:40.744" v="8" actId="478"/>
          <ac:picMkLst>
            <pc:docMk/>
            <pc:sldMk cId="3469077470" sldId="2562"/>
            <ac:picMk id="39" creationId="{930F22D3-8B10-E6F0-335F-CE38B856E246}"/>
          </ac:picMkLst>
        </pc:picChg>
      </pc:sldChg>
      <pc:sldChg chg="delSp modSp mod">
        <pc:chgData name="DaoTaoTin" userId="6d21468e-647c-4f84-8156-117b4a782e40" providerId="ADAL" clId="{D33BDC62-A982-4DCD-BF66-F25C3A0B5EE9}" dt="2023-12-19T10:37:31.061" v="4321" actId="1076"/>
        <pc:sldMkLst>
          <pc:docMk/>
          <pc:sldMk cId="2987805038" sldId="2563"/>
        </pc:sldMkLst>
        <pc:spChg chg="mod topLvl">
          <ac:chgData name="DaoTaoTin" userId="6d21468e-647c-4f84-8156-117b4a782e40" providerId="ADAL" clId="{D33BDC62-A982-4DCD-BF66-F25C3A0B5EE9}" dt="2023-12-19T10:37:26.598" v="4319" actId="165"/>
          <ac:spMkLst>
            <pc:docMk/>
            <pc:sldMk cId="2987805038" sldId="2563"/>
            <ac:spMk id="21" creationId="{9E9F6E90-AB9A-7579-42BC-42B78686E622}"/>
          </ac:spMkLst>
        </pc:spChg>
        <pc:grpChg chg="del">
          <ac:chgData name="DaoTaoTin" userId="6d21468e-647c-4f84-8156-117b4a782e40" providerId="ADAL" clId="{D33BDC62-A982-4DCD-BF66-F25C3A0B5EE9}" dt="2023-12-19T10:37:26.598" v="4319" actId="165"/>
          <ac:grpSpMkLst>
            <pc:docMk/>
            <pc:sldMk cId="2987805038" sldId="2563"/>
            <ac:grpSpMk id="34" creationId="{59D173DA-2E65-913C-2AB5-8826BB693972}"/>
          </ac:grpSpMkLst>
        </pc:grpChg>
        <pc:picChg chg="mod">
          <ac:chgData name="DaoTaoTin" userId="6d21468e-647c-4f84-8156-117b4a782e40" providerId="ADAL" clId="{D33BDC62-A982-4DCD-BF66-F25C3A0B5EE9}" dt="2023-12-19T10:37:31.061" v="4321" actId="1076"/>
          <ac:picMkLst>
            <pc:docMk/>
            <pc:sldMk cId="2987805038" sldId="2563"/>
            <ac:picMk id="9" creationId="{19F82C60-BDAA-EAEA-52D2-966858868D81}"/>
          </ac:picMkLst>
        </pc:picChg>
        <pc:picChg chg="mod topLvl">
          <ac:chgData name="DaoTaoTin" userId="6d21468e-647c-4f84-8156-117b4a782e40" providerId="ADAL" clId="{D33BDC62-A982-4DCD-BF66-F25C3A0B5EE9}" dt="2023-12-19T10:37:28.986" v="4320" actId="1076"/>
          <ac:picMkLst>
            <pc:docMk/>
            <pc:sldMk cId="2987805038" sldId="2563"/>
            <ac:picMk id="27" creationId="{EA213CD3-9DF1-0A60-8D75-64B42CA4D3CE}"/>
          </ac:picMkLst>
        </pc:picChg>
      </pc:sldChg>
      <pc:sldChg chg="modSp mod">
        <pc:chgData name="DaoTaoTin" userId="6d21468e-647c-4f84-8156-117b4a782e40" providerId="ADAL" clId="{D33BDC62-A982-4DCD-BF66-F25C3A0B5EE9}" dt="2023-12-18T03:39:15.426" v="2305" actId="20577"/>
        <pc:sldMkLst>
          <pc:docMk/>
          <pc:sldMk cId="3828882150" sldId="2568"/>
        </pc:sldMkLst>
        <pc:spChg chg="mod">
          <ac:chgData name="DaoTaoTin" userId="6d21468e-647c-4f84-8156-117b4a782e40" providerId="ADAL" clId="{D33BDC62-A982-4DCD-BF66-F25C3A0B5EE9}" dt="2023-12-18T03:39:10.430" v="2299" actId="20577"/>
          <ac:spMkLst>
            <pc:docMk/>
            <pc:sldMk cId="3828882150" sldId="2568"/>
            <ac:spMk id="15" creationId="{37151E2D-98C7-D37C-6EBD-FE81720DADE8}"/>
          </ac:spMkLst>
        </pc:spChg>
        <pc:spChg chg="mod">
          <ac:chgData name="DaoTaoTin" userId="6d21468e-647c-4f84-8156-117b4a782e40" providerId="ADAL" clId="{D33BDC62-A982-4DCD-BF66-F25C3A0B5EE9}" dt="2023-12-18T03:39:15.426" v="2305" actId="20577"/>
          <ac:spMkLst>
            <pc:docMk/>
            <pc:sldMk cId="3828882150" sldId="2568"/>
            <ac:spMk id="22" creationId="{C5439D87-2D84-4537-AD51-B6141E3FEDF0}"/>
          </ac:spMkLst>
        </pc:spChg>
      </pc:sldChg>
      <pc:sldChg chg="modSp add modTransition">
        <pc:chgData name="DaoTaoTin" userId="6d21468e-647c-4f84-8156-117b4a782e40" providerId="ADAL" clId="{D33BDC62-A982-4DCD-BF66-F25C3A0B5EE9}" dt="2023-12-18T04:02:55.333" v="2632"/>
        <pc:sldMkLst>
          <pc:docMk/>
          <pc:sldMk cId="3258657066" sldId="2580"/>
        </pc:sldMkLst>
        <pc:spChg chg="mod">
          <ac:chgData name="DaoTaoTin" userId="6d21468e-647c-4f84-8156-117b4a782e40" providerId="ADAL" clId="{D33BDC62-A982-4DCD-BF66-F25C3A0B5EE9}" dt="2023-12-15T04:57:23.363" v="109" actId="20577"/>
          <ac:spMkLst>
            <pc:docMk/>
            <pc:sldMk cId="3258657066" sldId="2580"/>
            <ac:spMk id="2" creationId="{B4F195E6-BD75-8FBB-5D86-2FC8AE67AE13}"/>
          </ac:spMkLst>
        </pc:spChg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2290211589" sldId="2582"/>
        </pc:sldMkLst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2576831863" sldId="2583"/>
        </pc:sldMkLst>
      </pc:sldChg>
      <pc:sldChg chg="addSp delSp modSp mod ord">
        <pc:chgData name="DaoTaoTin" userId="6d21468e-647c-4f84-8156-117b4a782e40" providerId="ADAL" clId="{D33BDC62-A982-4DCD-BF66-F25C3A0B5EE9}" dt="2023-12-18T02:25:18.991" v="963" actId="478"/>
        <pc:sldMkLst>
          <pc:docMk/>
          <pc:sldMk cId="3840170521" sldId="2600"/>
        </pc:sldMkLst>
        <pc:spChg chg="mod">
          <ac:chgData name="DaoTaoTin" userId="6d21468e-647c-4f84-8156-117b4a782e40" providerId="ADAL" clId="{D33BDC62-A982-4DCD-BF66-F25C3A0B5EE9}" dt="2023-12-18T02:17:30.559" v="829" actId="20577"/>
          <ac:spMkLst>
            <pc:docMk/>
            <pc:sldMk cId="3840170521" sldId="2600"/>
            <ac:spMk id="2" creationId="{FFC4F6FE-95BD-8C24-080F-5850340D9948}"/>
          </ac:spMkLst>
        </pc:spChg>
        <pc:spChg chg="mod">
          <ac:chgData name="DaoTaoTin" userId="6d21468e-647c-4f84-8156-117b4a782e40" providerId="ADAL" clId="{D33BDC62-A982-4DCD-BF66-F25C3A0B5EE9}" dt="2023-12-18T02:22:47.558" v="890" actId="20577"/>
          <ac:spMkLst>
            <pc:docMk/>
            <pc:sldMk cId="3840170521" sldId="2600"/>
            <ac:spMk id="12" creationId="{46AF6AA7-6343-D323-CA07-5691E81CB763}"/>
          </ac:spMkLst>
        </pc:spChg>
        <pc:spChg chg="mod">
          <ac:chgData name="DaoTaoTin" userId="6d21468e-647c-4f84-8156-117b4a782e40" providerId="ADAL" clId="{D33BDC62-A982-4DCD-BF66-F25C3A0B5EE9}" dt="2023-12-18T02:24:43.599" v="957" actId="20577"/>
          <ac:spMkLst>
            <pc:docMk/>
            <pc:sldMk cId="3840170521" sldId="2600"/>
            <ac:spMk id="13" creationId="{E2439872-241B-403C-85B6-0A05F1B821A0}"/>
          </ac:spMkLst>
        </pc:spChg>
        <pc:picChg chg="add mod">
          <ac:chgData name="DaoTaoTin" userId="6d21468e-647c-4f84-8156-117b4a782e40" providerId="ADAL" clId="{D33BDC62-A982-4DCD-BF66-F25C3A0B5EE9}" dt="2023-12-18T02:25:16.894" v="962" actId="1076"/>
          <ac:picMkLst>
            <pc:docMk/>
            <pc:sldMk cId="3840170521" sldId="2600"/>
            <ac:picMk id="4" creationId="{64201D36-210D-AAD6-ECAE-5F4C912084E8}"/>
          </ac:picMkLst>
        </pc:picChg>
        <pc:picChg chg="del mod">
          <ac:chgData name="DaoTaoTin" userId="6d21468e-647c-4f84-8156-117b4a782e40" providerId="ADAL" clId="{D33BDC62-A982-4DCD-BF66-F25C3A0B5EE9}" dt="2023-12-18T02:25:18.991" v="963" actId="478"/>
          <ac:picMkLst>
            <pc:docMk/>
            <pc:sldMk cId="3840170521" sldId="2600"/>
            <ac:picMk id="10" creationId="{483D67D7-1C46-AC8A-65F9-83FAC7428E6B}"/>
          </ac:picMkLst>
        </pc:picChg>
      </pc:sldChg>
      <pc:sldChg chg="del">
        <pc:chgData name="DaoTaoTin" userId="6d21468e-647c-4f84-8156-117b4a782e40" providerId="ADAL" clId="{D33BDC62-A982-4DCD-BF66-F25C3A0B5EE9}" dt="2023-12-15T04:58:48.319" v="110" actId="47"/>
        <pc:sldMkLst>
          <pc:docMk/>
          <pc:sldMk cId="3955553158" sldId="2604"/>
        </pc:sldMkLst>
      </pc:sldChg>
      <pc:sldChg chg="modSp add mod">
        <pc:chgData name="DaoTaoTin" userId="6d21468e-647c-4f84-8156-117b4a782e40" providerId="ADAL" clId="{D33BDC62-A982-4DCD-BF66-F25C3A0B5EE9}" dt="2023-12-18T03:40:13.686" v="2314" actId="20577"/>
        <pc:sldMkLst>
          <pc:docMk/>
          <pc:sldMk cId="3246017586" sldId="2607"/>
        </pc:sldMkLst>
        <pc:spChg chg="mod">
          <ac:chgData name="DaoTaoTin" userId="6d21468e-647c-4f84-8156-117b4a782e40" providerId="ADAL" clId="{D33BDC62-A982-4DCD-BF66-F25C3A0B5EE9}" dt="2023-12-18T03:40:13.686" v="2314" actId="20577"/>
          <ac:spMkLst>
            <pc:docMk/>
            <pc:sldMk cId="3246017586" sldId="2607"/>
            <ac:spMk id="23" creationId="{579382CC-6C8D-6FDF-5F2A-D57023978BC9}"/>
          </ac:spMkLst>
        </pc:spChg>
      </pc:sldChg>
      <pc:sldChg chg="modSp add mod ord modTransition modAnim">
        <pc:chgData name="DaoTaoTin" userId="6d21468e-647c-4f84-8156-117b4a782e40" providerId="ADAL" clId="{D33BDC62-A982-4DCD-BF66-F25C3A0B5EE9}" dt="2023-12-18T04:46:48.418" v="3070"/>
        <pc:sldMkLst>
          <pc:docMk/>
          <pc:sldMk cId="1736616397" sldId="2610"/>
        </pc:sldMkLst>
        <pc:spChg chg="mod">
          <ac:chgData name="DaoTaoTin" userId="6d21468e-647c-4f84-8156-117b4a782e40" providerId="ADAL" clId="{D33BDC62-A982-4DCD-BF66-F25C3A0B5EE9}" dt="2023-12-15T04:47:58.710" v="74" actId="20577"/>
          <ac:spMkLst>
            <pc:docMk/>
            <pc:sldMk cId="1736616397" sldId="2610"/>
            <ac:spMk id="42" creationId="{DCB61E67-BB3F-A795-766E-43DDB94DF2DD}"/>
          </ac:spMkLst>
        </pc:spChg>
        <pc:picChg chg="mod">
          <ac:chgData name="DaoTaoTin" userId="6d21468e-647c-4f84-8156-117b4a782e40" providerId="ADAL" clId="{D33BDC62-A982-4DCD-BF66-F25C3A0B5EE9}" dt="2023-12-18T04:46:48.418" v="3070"/>
          <ac:picMkLst>
            <pc:docMk/>
            <pc:sldMk cId="1736616397" sldId="2610"/>
            <ac:picMk id="39" creationId="{930F22D3-8B10-E6F0-335F-CE38B856E246}"/>
          </ac:picMkLst>
        </pc:picChg>
      </pc:sldChg>
      <pc:sldChg chg="add">
        <pc:chgData name="DaoTaoTin" userId="6d21468e-647c-4f84-8156-117b4a782e40" providerId="ADAL" clId="{D33BDC62-A982-4DCD-BF66-F25C3A0B5EE9}" dt="2023-12-15T04:47:31.437" v="59" actId="2890"/>
        <pc:sldMkLst>
          <pc:docMk/>
          <pc:sldMk cId="3515402107" sldId="2611"/>
        </pc:sldMkLst>
      </pc:sldChg>
      <pc:sldChg chg="delSp modSp add mod ord">
        <pc:chgData name="DaoTaoTin" userId="6d21468e-647c-4f84-8156-117b4a782e40" providerId="ADAL" clId="{D33BDC62-A982-4DCD-BF66-F25C3A0B5EE9}" dt="2023-12-19T10:37:11.918" v="4317" actId="1076"/>
        <pc:sldMkLst>
          <pc:docMk/>
          <pc:sldMk cId="286451650" sldId="2612"/>
        </pc:sldMkLst>
        <pc:spChg chg="mod">
          <ac:chgData name="DaoTaoTin" userId="6d21468e-647c-4f84-8156-117b4a782e40" providerId="ADAL" clId="{D33BDC62-A982-4DCD-BF66-F25C3A0B5EE9}" dt="2023-12-15T04:49:52.545" v="107" actId="20577"/>
          <ac:spMkLst>
            <pc:docMk/>
            <pc:sldMk cId="286451650" sldId="2612"/>
            <ac:spMk id="2" creationId="{FFC4F6FE-95BD-8C24-080F-5850340D9948}"/>
          </ac:spMkLst>
        </pc:spChg>
        <pc:spChg chg="mod topLvl">
          <ac:chgData name="DaoTaoTin" userId="6d21468e-647c-4f84-8156-117b4a782e40" providerId="ADAL" clId="{D33BDC62-A982-4DCD-BF66-F25C3A0B5EE9}" dt="2023-12-19T10:37:01.357" v="4314" actId="165"/>
          <ac:spMkLst>
            <pc:docMk/>
            <pc:sldMk cId="286451650" sldId="2612"/>
            <ac:spMk id="21" creationId="{9E9F6E90-AB9A-7579-42BC-42B78686E622}"/>
          </ac:spMkLst>
        </pc:spChg>
        <pc:grpChg chg="del">
          <ac:chgData name="DaoTaoTin" userId="6d21468e-647c-4f84-8156-117b4a782e40" providerId="ADAL" clId="{D33BDC62-A982-4DCD-BF66-F25C3A0B5EE9}" dt="2023-12-19T10:37:01.357" v="4314" actId="165"/>
          <ac:grpSpMkLst>
            <pc:docMk/>
            <pc:sldMk cId="286451650" sldId="2612"/>
            <ac:grpSpMk id="34" creationId="{59D173DA-2E65-913C-2AB5-8826BB693972}"/>
          </ac:grpSpMkLst>
        </pc:grpChg>
        <pc:picChg chg="mod">
          <ac:chgData name="DaoTaoTin" userId="6d21468e-647c-4f84-8156-117b4a782e40" providerId="ADAL" clId="{D33BDC62-A982-4DCD-BF66-F25C3A0B5EE9}" dt="2023-12-19T10:37:11.918" v="4317" actId="1076"/>
          <ac:picMkLst>
            <pc:docMk/>
            <pc:sldMk cId="286451650" sldId="2612"/>
            <ac:picMk id="9" creationId="{19F82C60-BDAA-EAEA-52D2-966858868D81}"/>
          </ac:picMkLst>
        </pc:picChg>
        <pc:picChg chg="mod topLvl">
          <ac:chgData name="DaoTaoTin" userId="6d21468e-647c-4f84-8156-117b4a782e40" providerId="ADAL" clId="{D33BDC62-A982-4DCD-BF66-F25C3A0B5EE9}" dt="2023-12-19T10:37:08.603" v="4316" actId="1076"/>
          <ac:picMkLst>
            <pc:docMk/>
            <pc:sldMk cId="286451650" sldId="2612"/>
            <ac:picMk id="27" creationId="{EA213CD3-9DF1-0A60-8D75-64B42CA4D3CE}"/>
          </ac:picMkLst>
        </pc:picChg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1485532470" sldId="2613"/>
        </pc:sldMkLst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1318538341" sldId="2614"/>
        </pc:sldMkLst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4099936599" sldId="2615"/>
        </pc:sldMkLst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467584260" sldId="2616"/>
        </pc:sldMkLst>
      </pc:sldChg>
      <pc:sldChg chg="modSp add mod">
        <pc:chgData name="DaoTaoTin" userId="6d21468e-647c-4f84-8156-117b4a782e40" providerId="ADAL" clId="{D33BDC62-A982-4DCD-BF66-F25C3A0B5EE9}" dt="2023-12-18T03:41:08.984" v="2344" actId="20577"/>
        <pc:sldMkLst>
          <pc:docMk/>
          <pc:sldMk cId="4044207543" sldId="2617"/>
        </pc:sldMkLst>
        <pc:spChg chg="mod">
          <ac:chgData name="DaoTaoTin" userId="6d21468e-647c-4f84-8156-117b4a782e40" providerId="ADAL" clId="{D33BDC62-A982-4DCD-BF66-F25C3A0B5EE9}" dt="2023-12-18T03:41:08.984" v="2344" actId="20577"/>
          <ac:spMkLst>
            <pc:docMk/>
            <pc:sldMk cId="4044207543" sldId="2617"/>
            <ac:spMk id="2" creationId="{940E062D-6640-5282-124F-95E4886F759B}"/>
          </ac:spMkLst>
        </pc:spChg>
        <pc:spChg chg="mod">
          <ac:chgData name="DaoTaoTin" userId="6d21468e-647c-4f84-8156-117b4a782e40" providerId="ADAL" clId="{D33BDC62-A982-4DCD-BF66-F25C3A0B5EE9}" dt="2023-12-18T03:40:26.879" v="2320" actId="20577"/>
          <ac:spMkLst>
            <pc:docMk/>
            <pc:sldMk cId="4044207543" sldId="2617"/>
            <ac:spMk id="23" creationId="{579382CC-6C8D-6FDF-5F2A-D57023978BC9}"/>
          </ac:spMkLst>
        </pc:spChg>
      </pc:sldChg>
      <pc:sldChg chg="modSp add mod">
        <pc:chgData name="DaoTaoTin" userId="6d21468e-647c-4f84-8156-117b4a782e40" providerId="ADAL" clId="{D33BDC62-A982-4DCD-BF66-F25C3A0B5EE9}" dt="2023-12-18T03:41:01.761" v="2338" actId="20577"/>
        <pc:sldMkLst>
          <pc:docMk/>
          <pc:sldMk cId="1206646240" sldId="2618"/>
        </pc:sldMkLst>
        <pc:spChg chg="mod">
          <ac:chgData name="DaoTaoTin" userId="6d21468e-647c-4f84-8156-117b4a782e40" providerId="ADAL" clId="{D33BDC62-A982-4DCD-BF66-F25C3A0B5EE9}" dt="2023-12-18T03:41:01.761" v="2338" actId="20577"/>
          <ac:spMkLst>
            <pc:docMk/>
            <pc:sldMk cId="1206646240" sldId="2618"/>
            <ac:spMk id="2" creationId="{940E062D-6640-5282-124F-95E4886F759B}"/>
          </ac:spMkLst>
        </pc:spChg>
        <pc:spChg chg="mod">
          <ac:chgData name="DaoTaoTin" userId="6d21468e-647c-4f84-8156-117b4a782e40" providerId="ADAL" clId="{D33BDC62-A982-4DCD-BF66-F25C3A0B5EE9}" dt="2023-12-18T03:40:32.935" v="2326" actId="20577"/>
          <ac:spMkLst>
            <pc:docMk/>
            <pc:sldMk cId="1206646240" sldId="2618"/>
            <ac:spMk id="23" creationId="{579382CC-6C8D-6FDF-5F2A-D57023978BC9}"/>
          </ac:spMkLst>
        </pc:spChg>
      </pc:sldChg>
      <pc:sldChg chg="modSp add mod">
        <pc:chgData name="DaoTaoTin" userId="6d21468e-647c-4f84-8156-117b4a782e40" providerId="ADAL" clId="{D33BDC62-A982-4DCD-BF66-F25C3A0B5EE9}" dt="2023-12-18T03:40:40.887" v="2332" actId="20577"/>
        <pc:sldMkLst>
          <pc:docMk/>
          <pc:sldMk cId="2738556558" sldId="2619"/>
        </pc:sldMkLst>
        <pc:spChg chg="mod">
          <ac:chgData name="DaoTaoTin" userId="6d21468e-647c-4f84-8156-117b4a782e40" providerId="ADAL" clId="{D33BDC62-A982-4DCD-BF66-F25C3A0B5EE9}" dt="2023-12-18T03:40:40.887" v="2332" actId="20577"/>
          <ac:spMkLst>
            <pc:docMk/>
            <pc:sldMk cId="2738556558" sldId="2619"/>
            <ac:spMk id="23" creationId="{579382CC-6C8D-6FDF-5F2A-D57023978BC9}"/>
          </ac:spMkLst>
        </pc:spChg>
      </pc:sldChg>
      <pc:sldChg chg="modSp add ord">
        <pc:chgData name="DaoTaoTin" userId="6d21468e-647c-4f84-8156-117b4a782e40" providerId="ADAL" clId="{D33BDC62-A982-4DCD-BF66-F25C3A0B5EE9}" dt="2023-12-19T10:50:07.976" v="4558" actId="20577"/>
        <pc:sldMkLst>
          <pc:docMk/>
          <pc:sldMk cId="2141470553" sldId="2620"/>
        </pc:sldMkLst>
        <pc:spChg chg="mod">
          <ac:chgData name="DaoTaoTin" userId="6d21468e-647c-4f84-8156-117b4a782e40" providerId="ADAL" clId="{D33BDC62-A982-4DCD-BF66-F25C3A0B5EE9}" dt="2023-12-19T10:50:07.976" v="4558" actId="20577"/>
          <ac:spMkLst>
            <pc:docMk/>
            <pc:sldMk cId="2141470553" sldId="2620"/>
            <ac:spMk id="46" creationId="{00000000-0000-0000-0000-000000000000}"/>
          </ac:spMkLst>
        </pc:spChg>
      </pc:sldChg>
      <pc:sldChg chg="addSp delSp modSp add mod ord">
        <pc:chgData name="DaoTaoTin" userId="6d21468e-647c-4f84-8156-117b4a782e40" providerId="ADAL" clId="{D33BDC62-A982-4DCD-BF66-F25C3A0B5EE9}" dt="2023-12-18T04:47:57.740" v="3092" actId="20577"/>
        <pc:sldMkLst>
          <pc:docMk/>
          <pc:sldMk cId="1799018023" sldId="2621"/>
        </pc:sldMkLst>
        <pc:spChg chg="add mod ord">
          <ac:chgData name="DaoTaoTin" userId="6d21468e-647c-4f84-8156-117b4a782e40" providerId="ADAL" clId="{D33BDC62-A982-4DCD-BF66-F25C3A0B5EE9}" dt="2023-12-18T01:42:47.861" v="499" actId="20577"/>
          <ac:spMkLst>
            <pc:docMk/>
            <pc:sldMk cId="1799018023" sldId="2621"/>
            <ac:spMk id="2" creationId="{F5B8FAEE-E758-A171-9D34-14748B60DB1E}"/>
          </ac:spMkLst>
        </pc:spChg>
        <pc:spChg chg="add del mod">
          <ac:chgData name="DaoTaoTin" userId="6d21468e-647c-4f84-8156-117b4a782e40" providerId="ADAL" clId="{D33BDC62-A982-4DCD-BF66-F25C3A0B5EE9}" dt="2023-12-15T06:57:07.394" v="339" actId="478"/>
          <ac:spMkLst>
            <pc:docMk/>
            <pc:sldMk cId="1799018023" sldId="2621"/>
            <ac:spMk id="4" creationId="{DD118031-D4B4-12E4-7F46-E98D04908AB3}"/>
          </ac:spMkLst>
        </pc:spChg>
        <pc:spChg chg="add del mod ord">
          <ac:chgData name="DaoTaoTin" userId="6d21468e-647c-4f84-8156-117b4a782e40" providerId="ADAL" clId="{D33BDC62-A982-4DCD-BF66-F25C3A0B5EE9}" dt="2023-12-15T06:59:15.805" v="366" actId="478"/>
          <ac:spMkLst>
            <pc:docMk/>
            <pc:sldMk cId="1799018023" sldId="2621"/>
            <ac:spMk id="5" creationId="{2A81154B-A1E1-AC5D-4789-92A7BDA58C6F}"/>
          </ac:spMkLst>
        </pc:spChg>
        <pc:spChg chg="add del">
          <ac:chgData name="DaoTaoTin" userId="6d21468e-647c-4f84-8156-117b4a782e40" providerId="ADAL" clId="{D33BDC62-A982-4DCD-BF66-F25C3A0B5EE9}" dt="2023-12-15T07:00:20.574" v="368" actId="11529"/>
          <ac:spMkLst>
            <pc:docMk/>
            <pc:sldMk cId="1799018023" sldId="2621"/>
            <ac:spMk id="6" creationId="{22163AAC-C0D6-5B1B-D338-E9E8FDA4CBB4}"/>
          </ac:spMkLst>
        </pc:spChg>
        <pc:spChg chg="add del">
          <ac:chgData name="DaoTaoTin" userId="6d21468e-647c-4f84-8156-117b4a782e40" providerId="ADAL" clId="{D33BDC62-A982-4DCD-BF66-F25C3A0B5EE9}" dt="2023-12-15T07:01:19.466" v="377" actId="478"/>
          <ac:spMkLst>
            <pc:docMk/>
            <pc:sldMk cId="1799018023" sldId="2621"/>
            <ac:spMk id="7" creationId="{F39E8B55-4940-3893-B797-B839098AE400}"/>
          </ac:spMkLst>
        </pc:spChg>
        <pc:spChg chg="add del mod">
          <ac:chgData name="DaoTaoTin" userId="6d21468e-647c-4f84-8156-117b4a782e40" providerId="ADAL" clId="{D33BDC62-A982-4DCD-BF66-F25C3A0B5EE9}" dt="2023-12-15T07:00:44.458" v="372" actId="478"/>
          <ac:spMkLst>
            <pc:docMk/>
            <pc:sldMk cId="1799018023" sldId="2621"/>
            <ac:spMk id="8" creationId="{FB2E2A93-160A-D5FB-B029-687894F47D56}"/>
          </ac:spMkLst>
        </pc:spChg>
        <pc:spChg chg="add mod">
          <ac:chgData name="DaoTaoTin" userId="6d21468e-647c-4f84-8156-117b4a782e40" providerId="ADAL" clId="{D33BDC62-A982-4DCD-BF66-F25C3A0B5EE9}" dt="2023-12-15T07:37:45.200" v="484" actId="12789"/>
          <ac:spMkLst>
            <pc:docMk/>
            <pc:sldMk cId="1799018023" sldId="2621"/>
            <ac:spMk id="9" creationId="{931C25AF-E54C-9A78-DE84-68B485CDC0BF}"/>
          </ac:spMkLst>
        </pc:spChg>
        <pc:spChg chg="add mod">
          <ac:chgData name="DaoTaoTin" userId="6d21468e-647c-4f84-8156-117b4a782e40" providerId="ADAL" clId="{D33BDC62-A982-4DCD-BF66-F25C3A0B5EE9}" dt="2023-12-15T07:37:50.674" v="485" actId="14100"/>
          <ac:spMkLst>
            <pc:docMk/>
            <pc:sldMk cId="1799018023" sldId="2621"/>
            <ac:spMk id="10" creationId="{ED0A371A-CB5C-876A-CE40-02457C560028}"/>
          </ac:spMkLst>
        </pc:spChg>
        <pc:spChg chg="add mod">
          <ac:chgData name="DaoTaoTin" userId="6d21468e-647c-4f84-8156-117b4a782e40" providerId="ADAL" clId="{D33BDC62-A982-4DCD-BF66-F25C3A0B5EE9}" dt="2023-12-15T07:38:16.066" v="487" actId="14100"/>
          <ac:spMkLst>
            <pc:docMk/>
            <pc:sldMk cId="1799018023" sldId="2621"/>
            <ac:spMk id="20" creationId="{2CD008C7-8726-0506-D68B-9F47322AD556}"/>
          </ac:spMkLst>
        </pc:spChg>
        <pc:spChg chg="add mod">
          <ac:chgData name="DaoTaoTin" userId="6d21468e-647c-4f84-8156-117b4a782e40" providerId="ADAL" clId="{D33BDC62-A982-4DCD-BF66-F25C3A0B5EE9}" dt="2023-12-15T07:38:31.666" v="489" actId="1076"/>
          <ac:spMkLst>
            <pc:docMk/>
            <pc:sldMk cId="1799018023" sldId="2621"/>
            <ac:spMk id="21" creationId="{7D2C5B7E-610C-CB03-110A-C2AEEEF010D0}"/>
          </ac:spMkLst>
        </pc:spChg>
        <pc:spChg chg="add mod">
          <ac:chgData name="DaoTaoTin" userId="6d21468e-647c-4f84-8156-117b4a782e40" providerId="ADAL" clId="{D33BDC62-A982-4DCD-BF66-F25C3A0B5EE9}" dt="2023-12-15T07:38:31.666" v="489" actId="1076"/>
          <ac:spMkLst>
            <pc:docMk/>
            <pc:sldMk cId="1799018023" sldId="2621"/>
            <ac:spMk id="22" creationId="{37D4DB69-915D-6959-8AEC-37063A3635CC}"/>
          </ac:spMkLst>
        </pc:spChg>
        <pc:spChg chg="add mod">
          <ac:chgData name="DaoTaoTin" userId="6d21468e-647c-4f84-8156-117b4a782e40" providerId="ADAL" clId="{D33BDC62-A982-4DCD-BF66-F25C3A0B5EE9}" dt="2023-12-18T01:42:51.302" v="504"/>
          <ac:spMkLst>
            <pc:docMk/>
            <pc:sldMk cId="1799018023" sldId="2621"/>
            <ac:spMk id="23" creationId="{B3384AE2-C3A6-E448-43C5-3DA3ED9850E5}"/>
          </ac:spMkLst>
        </pc:spChg>
        <pc:spChg chg="add mod">
          <ac:chgData name="DaoTaoTin" userId="6d21468e-647c-4f84-8156-117b4a782e40" providerId="ADAL" clId="{D33BDC62-A982-4DCD-BF66-F25C3A0B5EE9}" dt="2023-12-18T01:43:38.875" v="559"/>
          <ac:spMkLst>
            <pc:docMk/>
            <pc:sldMk cId="1799018023" sldId="2621"/>
            <ac:spMk id="24" creationId="{4CC8ED52-779F-F352-2591-D84F470EF013}"/>
          </ac:spMkLst>
        </pc:spChg>
        <pc:spChg chg="add del mod">
          <ac:chgData name="DaoTaoTin" userId="6d21468e-647c-4f84-8156-117b4a782e40" providerId="ADAL" clId="{D33BDC62-A982-4DCD-BF66-F25C3A0B5EE9}" dt="2023-12-18T01:43:25.029" v="527" actId="478"/>
          <ac:spMkLst>
            <pc:docMk/>
            <pc:sldMk cId="1799018023" sldId="2621"/>
            <ac:spMk id="25" creationId="{C85BC502-94C1-85A7-BC62-CF7472588836}"/>
          </ac:spMkLst>
        </pc:spChg>
        <pc:spChg chg="add del mod">
          <ac:chgData name="DaoTaoTin" userId="6d21468e-647c-4f84-8156-117b4a782e40" providerId="ADAL" clId="{D33BDC62-A982-4DCD-BF66-F25C3A0B5EE9}" dt="2023-12-18T01:43:22.949" v="525" actId="478"/>
          <ac:spMkLst>
            <pc:docMk/>
            <pc:sldMk cId="1799018023" sldId="2621"/>
            <ac:spMk id="26" creationId="{F1B9C496-A4C3-CAF0-5FAF-6968B7049D3B}"/>
          </ac:spMkLst>
        </pc:spChg>
        <pc:spChg chg="add del mod">
          <ac:chgData name="DaoTaoTin" userId="6d21468e-647c-4f84-8156-117b4a782e40" providerId="ADAL" clId="{D33BDC62-A982-4DCD-BF66-F25C3A0B5EE9}" dt="2023-12-18T01:43:24.350" v="526" actId="478"/>
          <ac:spMkLst>
            <pc:docMk/>
            <pc:sldMk cId="1799018023" sldId="2621"/>
            <ac:spMk id="27" creationId="{C2B42E69-6AFA-2ACB-7E83-F633DB2710A0}"/>
          </ac:spMkLst>
        </pc:spChg>
        <pc:spChg chg="add del mod">
          <ac:chgData name="DaoTaoTin" userId="6d21468e-647c-4f84-8156-117b4a782e40" providerId="ADAL" clId="{D33BDC62-A982-4DCD-BF66-F25C3A0B5EE9}" dt="2023-12-18T04:47:57.740" v="3092" actId="20577"/>
          <ac:spMkLst>
            <pc:docMk/>
            <pc:sldMk cId="1799018023" sldId="2621"/>
            <ac:spMk id="28" creationId="{EC3665F2-FA08-6761-1A43-82C656A3FF24}"/>
          </ac:spMkLst>
        </pc:spChg>
        <pc:spChg chg="del mod">
          <ac:chgData name="DaoTaoTin" userId="6d21468e-647c-4f84-8156-117b4a782e40" providerId="ADAL" clId="{D33BDC62-A982-4DCD-BF66-F25C3A0B5EE9}" dt="2023-12-15T05:02:39.931" v="161"/>
          <ac:spMkLst>
            <pc:docMk/>
            <pc:sldMk cId="1799018023" sldId="2621"/>
            <ac:spMk id="29" creationId="{3182E26A-FB71-F3E0-2E06-350496562B9A}"/>
          </ac:spMkLst>
        </pc:spChg>
        <pc:spChg chg="mod">
          <ac:chgData name="DaoTaoTin" userId="6d21468e-647c-4f84-8156-117b4a782e40" providerId="ADAL" clId="{D33BDC62-A982-4DCD-BF66-F25C3A0B5EE9}" dt="2023-12-15T05:04:19.590" v="253" actId="20577"/>
          <ac:spMkLst>
            <pc:docMk/>
            <pc:sldMk cId="1799018023" sldId="2621"/>
            <ac:spMk id="30" creationId="{12B8BECD-AA98-D7E1-CDE2-3A19A8350AB7}"/>
          </ac:spMkLst>
        </pc:spChg>
        <pc:picChg chg="del">
          <ac:chgData name="DaoTaoTin" userId="6d21468e-647c-4f84-8156-117b4a782e40" providerId="ADAL" clId="{D33BDC62-A982-4DCD-BF66-F25C3A0B5EE9}" dt="2023-12-15T05:04:25.269" v="254" actId="478"/>
          <ac:picMkLst>
            <pc:docMk/>
            <pc:sldMk cId="1799018023" sldId="2621"/>
            <ac:picMk id="3" creationId="{90D161A7-AB4C-F408-5E86-8A4D4725E400}"/>
          </ac:picMkLst>
        </pc:picChg>
        <pc:picChg chg="add del mod">
          <ac:chgData name="DaoTaoTin" userId="6d21468e-647c-4f84-8156-117b4a782e40" providerId="ADAL" clId="{D33BDC62-A982-4DCD-BF66-F25C3A0B5EE9}" dt="2023-12-15T07:36:34.388" v="448" actId="478"/>
          <ac:picMkLst>
            <pc:docMk/>
            <pc:sldMk cId="1799018023" sldId="2621"/>
            <ac:picMk id="19" creationId="{E746B2FB-A210-093B-7EEA-4CA1C94250EC}"/>
          </ac:picMkLst>
        </pc:picChg>
        <pc:cxnChg chg="add del mod">
          <ac:chgData name="DaoTaoTin" userId="6d21468e-647c-4f84-8156-117b4a782e40" providerId="ADAL" clId="{D33BDC62-A982-4DCD-BF66-F25C3A0B5EE9}" dt="2023-12-15T07:33:55.019" v="433" actId="478"/>
          <ac:cxnSpMkLst>
            <pc:docMk/>
            <pc:sldMk cId="1799018023" sldId="2621"/>
            <ac:cxnSpMk id="12" creationId="{5846C390-0E28-3C40-DBFD-50716BCE6BC5}"/>
          </ac:cxnSpMkLst>
        </pc:cxnChg>
        <pc:cxnChg chg="add del mod">
          <ac:chgData name="DaoTaoTin" userId="6d21468e-647c-4f84-8156-117b4a782e40" providerId="ADAL" clId="{D33BDC62-A982-4DCD-BF66-F25C3A0B5EE9}" dt="2023-12-15T07:32:40.883" v="427" actId="478"/>
          <ac:cxnSpMkLst>
            <pc:docMk/>
            <pc:sldMk cId="1799018023" sldId="2621"/>
            <ac:cxnSpMk id="14" creationId="{5874F320-7B90-7C31-6EFC-FB9DFDECD9CB}"/>
          </ac:cxnSpMkLst>
        </pc:cxnChg>
      </pc:sldChg>
      <pc:sldChg chg="addSp delSp modSp add mod ord">
        <pc:chgData name="DaoTaoTin" userId="6d21468e-647c-4f84-8156-117b4a782e40" providerId="ADAL" clId="{D33BDC62-A982-4DCD-BF66-F25C3A0B5EE9}" dt="2023-12-18T02:17:04.900" v="819" actId="164"/>
        <pc:sldMkLst>
          <pc:docMk/>
          <pc:sldMk cId="1894469126" sldId="2622"/>
        </pc:sldMkLst>
        <pc:spChg chg="add del">
          <ac:chgData name="DaoTaoTin" userId="6d21468e-647c-4f84-8156-117b4a782e40" providerId="ADAL" clId="{D33BDC62-A982-4DCD-BF66-F25C3A0B5EE9}" dt="2023-12-18T01:53:55.520" v="596" actId="11529"/>
          <ac:spMkLst>
            <pc:docMk/>
            <pc:sldMk cId="1894469126" sldId="2622"/>
            <ac:spMk id="9" creationId="{692CDE19-886E-06F8-DE2A-E77E798C069C}"/>
          </ac:spMkLst>
        </pc:spChg>
        <pc:spChg chg="add del">
          <ac:chgData name="DaoTaoTin" userId="6d21468e-647c-4f84-8156-117b4a782e40" providerId="ADAL" clId="{D33BDC62-A982-4DCD-BF66-F25C3A0B5EE9}" dt="2023-12-18T01:54:11.760" v="598" actId="11529"/>
          <ac:spMkLst>
            <pc:docMk/>
            <pc:sldMk cId="1894469126" sldId="2622"/>
            <ac:spMk id="10" creationId="{BE8AB916-F482-D6A1-484B-249E90A81801}"/>
          </ac:spMkLst>
        </pc:spChg>
        <pc:spChg chg="add del">
          <ac:chgData name="DaoTaoTin" userId="6d21468e-647c-4f84-8156-117b4a782e40" providerId="ADAL" clId="{D33BDC62-A982-4DCD-BF66-F25C3A0B5EE9}" dt="2023-12-18T01:54:26.118" v="600" actId="11529"/>
          <ac:spMkLst>
            <pc:docMk/>
            <pc:sldMk cId="1894469126" sldId="2622"/>
            <ac:spMk id="11" creationId="{B2C73860-E744-5288-8B4E-820835DBD1C4}"/>
          </ac:spMkLst>
        </pc:spChg>
        <pc:spChg chg="add del">
          <ac:chgData name="DaoTaoTin" userId="6d21468e-647c-4f84-8156-117b4a782e40" providerId="ADAL" clId="{D33BDC62-A982-4DCD-BF66-F25C3A0B5EE9}" dt="2023-12-18T02:00:08.543" v="602" actId="11529"/>
          <ac:spMkLst>
            <pc:docMk/>
            <pc:sldMk cId="1894469126" sldId="2622"/>
            <ac:spMk id="12" creationId="{1D5651B1-4B62-CFD5-0853-2B180013AC17}"/>
          </ac:spMkLst>
        </pc:spChg>
        <pc:spChg chg="add del">
          <ac:chgData name="DaoTaoTin" userId="6d21468e-647c-4f84-8156-117b4a782e40" providerId="ADAL" clId="{D33BDC62-A982-4DCD-BF66-F25C3A0B5EE9}" dt="2023-12-18T02:00:47.768" v="604" actId="11529"/>
          <ac:spMkLst>
            <pc:docMk/>
            <pc:sldMk cId="1894469126" sldId="2622"/>
            <ac:spMk id="13" creationId="{0FEFAEBC-318A-F60F-B489-F023B00C4CE0}"/>
          </ac:spMkLst>
        </pc:spChg>
        <pc:spChg chg="add mod topLvl">
          <ac:chgData name="DaoTaoTin" userId="6d21468e-647c-4f84-8156-117b4a782e40" providerId="ADAL" clId="{D33BDC62-A982-4DCD-BF66-F25C3A0B5EE9}" dt="2023-12-18T02:17:04.900" v="819" actId="164"/>
          <ac:spMkLst>
            <pc:docMk/>
            <pc:sldMk cId="1894469126" sldId="2622"/>
            <ac:spMk id="14" creationId="{84DCCD72-FF7D-8F40-DAAF-898E860EAD2F}"/>
          </ac:spMkLst>
        </pc:spChg>
        <pc:spChg chg="add del">
          <ac:chgData name="DaoTaoTin" userId="6d21468e-647c-4f84-8156-117b4a782e40" providerId="ADAL" clId="{D33BDC62-A982-4DCD-BF66-F25C3A0B5EE9}" dt="2023-12-18T02:06:14.464" v="611" actId="11529"/>
          <ac:spMkLst>
            <pc:docMk/>
            <pc:sldMk cId="1894469126" sldId="2622"/>
            <ac:spMk id="15" creationId="{C84C6539-EE38-A9D2-ABB7-8101821AF2D6}"/>
          </ac:spMkLst>
        </pc:spChg>
        <pc:spChg chg="add del mod ord topLvl">
          <ac:chgData name="DaoTaoTin" userId="6d21468e-647c-4f84-8156-117b4a782e40" providerId="ADAL" clId="{D33BDC62-A982-4DCD-BF66-F25C3A0B5EE9}" dt="2023-12-18T02:12:18.822" v="721" actId="478"/>
          <ac:spMkLst>
            <pc:docMk/>
            <pc:sldMk cId="1894469126" sldId="2622"/>
            <ac:spMk id="16" creationId="{79455994-685E-0CE5-69EE-B428A702A703}"/>
          </ac:spMkLst>
        </pc:spChg>
        <pc:spChg chg="add mod">
          <ac:chgData name="DaoTaoTin" userId="6d21468e-647c-4f84-8156-117b4a782e40" providerId="ADAL" clId="{D33BDC62-A982-4DCD-BF66-F25C3A0B5EE9}" dt="2023-12-18T02:16:51.110" v="817" actId="1076"/>
          <ac:spMkLst>
            <pc:docMk/>
            <pc:sldMk cId="1894469126" sldId="2622"/>
            <ac:spMk id="18" creationId="{8D92F845-D4D4-5401-70E4-FBE5A27725AA}"/>
          </ac:spMkLst>
        </pc:spChg>
        <pc:spChg chg="add mod">
          <ac:chgData name="DaoTaoTin" userId="6d21468e-647c-4f84-8156-117b4a782e40" providerId="ADAL" clId="{D33BDC62-A982-4DCD-BF66-F25C3A0B5EE9}" dt="2023-12-18T02:16:54.797" v="818" actId="1076"/>
          <ac:spMkLst>
            <pc:docMk/>
            <pc:sldMk cId="1894469126" sldId="2622"/>
            <ac:spMk id="19" creationId="{84AC64E3-E326-5876-F273-E7F991705ABC}"/>
          </ac:spMkLst>
        </pc:spChg>
        <pc:spChg chg="add mod">
          <ac:chgData name="DaoTaoTin" userId="6d21468e-647c-4f84-8156-117b4a782e40" providerId="ADAL" clId="{D33BDC62-A982-4DCD-BF66-F25C3A0B5EE9}" dt="2023-12-18T02:12:36.477" v="738" actId="555"/>
          <ac:spMkLst>
            <pc:docMk/>
            <pc:sldMk cId="1894469126" sldId="2622"/>
            <ac:spMk id="20" creationId="{3ECAB1C4-13E2-0C5F-0BD6-A90518C16562}"/>
          </ac:spMkLst>
        </pc:spChg>
        <pc:spChg chg="add del mod">
          <ac:chgData name="DaoTaoTin" userId="6d21468e-647c-4f84-8156-117b4a782e40" providerId="ADAL" clId="{D33BDC62-A982-4DCD-BF66-F25C3A0B5EE9}" dt="2023-12-18T02:12:21.445" v="722" actId="478"/>
          <ac:spMkLst>
            <pc:docMk/>
            <pc:sldMk cId="1894469126" sldId="2622"/>
            <ac:spMk id="21" creationId="{33D4DC09-5B7D-4BF2-7568-9E62BD7C63FB}"/>
          </ac:spMkLst>
        </pc:spChg>
        <pc:spChg chg="add del">
          <ac:chgData name="DaoTaoTin" userId="6d21468e-647c-4f84-8156-117b4a782e40" providerId="ADAL" clId="{D33BDC62-A982-4DCD-BF66-F25C3A0B5EE9}" dt="2023-12-18T02:13:13.079" v="741" actId="11529"/>
          <ac:spMkLst>
            <pc:docMk/>
            <pc:sldMk cId="1894469126" sldId="2622"/>
            <ac:spMk id="23" creationId="{0BC20895-9F2D-5A17-FFB2-C2001B96C338}"/>
          </ac:spMkLst>
        </pc:spChg>
        <pc:spChg chg="add del">
          <ac:chgData name="DaoTaoTin" userId="6d21468e-647c-4f84-8156-117b4a782e40" providerId="ADAL" clId="{D33BDC62-A982-4DCD-BF66-F25C3A0B5EE9}" dt="2023-12-18T02:13:25.262" v="743" actId="11529"/>
          <ac:spMkLst>
            <pc:docMk/>
            <pc:sldMk cId="1894469126" sldId="2622"/>
            <ac:spMk id="24" creationId="{48BFF38A-82FA-3CBD-34FC-988122B6550D}"/>
          </ac:spMkLst>
        </pc:spChg>
        <pc:spChg chg="add del">
          <ac:chgData name="DaoTaoTin" userId="6d21468e-647c-4f84-8156-117b4a782e40" providerId="ADAL" clId="{D33BDC62-A982-4DCD-BF66-F25C3A0B5EE9}" dt="2023-12-18T02:13:36.160" v="745" actId="11529"/>
          <ac:spMkLst>
            <pc:docMk/>
            <pc:sldMk cId="1894469126" sldId="2622"/>
            <ac:spMk id="25" creationId="{728E7B3C-3D6E-72A5-7253-A3B2191AA8A5}"/>
          </ac:spMkLst>
        </pc:spChg>
        <pc:spChg chg="add mod">
          <ac:chgData name="DaoTaoTin" userId="6d21468e-647c-4f84-8156-117b4a782e40" providerId="ADAL" clId="{D33BDC62-A982-4DCD-BF66-F25C3A0B5EE9}" dt="2023-12-18T02:17:04.900" v="819" actId="164"/>
          <ac:spMkLst>
            <pc:docMk/>
            <pc:sldMk cId="1894469126" sldId="2622"/>
            <ac:spMk id="26" creationId="{9FD1DC27-11CF-A03F-F88F-B38FC166CD78}"/>
          </ac:spMkLst>
        </pc:spChg>
        <pc:spChg chg="add mod ord">
          <ac:chgData name="DaoTaoTin" userId="6d21468e-647c-4f84-8156-117b4a782e40" providerId="ADAL" clId="{D33BDC62-A982-4DCD-BF66-F25C3A0B5EE9}" dt="2023-12-18T02:17:04.900" v="819" actId="164"/>
          <ac:spMkLst>
            <pc:docMk/>
            <pc:sldMk cId="1894469126" sldId="2622"/>
            <ac:spMk id="27" creationId="{BC36970C-ABDE-A3CF-F213-A89F4E538C42}"/>
          </ac:spMkLst>
        </pc:spChg>
        <pc:spChg chg="add del mod">
          <ac:chgData name="DaoTaoTin" userId="6d21468e-647c-4f84-8156-117b4a782e40" providerId="ADAL" clId="{D33BDC62-A982-4DCD-BF66-F25C3A0B5EE9}" dt="2023-12-18T02:15:13.335" v="798" actId="478"/>
          <ac:spMkLst>
            <pc:docMk/>
            <pc:sldMk cId="1894469126" sldId="2622"/>
            <ac:spMk id="28" creationId="{7B758ADA-8B3B-28A6-10B6-26D367ADC0C9}"/>
          </ac:spMkLst>
        </pc:spChg>
        <pc:spChg chg="add del mod">
          <ac:chgData name="DaoTaoTin" userId="6d21468e-647c-4f84-8156-117b4a782e40" providerId="ADAL" clId="{D33BDC62-A982-4DCD-BF66-F25C3A0B5EE9}" dt="2023-12-18T02:15:52.934" v="803" actId="478"/>
          <ac:spMkLst>
            <pc:docMk/>
            <pc:sldMk cId="1894469126" sldId="2622"/>
            <ac:spMk id="29" creationId="{952BECE3-3316-9B9D-50CC-67B5A22E3B29}"/>
          </ac:spMkLst>
        </pc:spChg>
        <pc:spChg chg="add mod">
          <ac:chgData name="DaoTaoTin" userId="6d21468e-647c-4f84-8156-117b4a782e40" providerId="ADAL" clId="{D33BDC62-A982-4DCD-BF66-F25C3A0B5EE9}" dt="2023-12-18T02:17:04.900" v="819" actId="164"/>
          <ac:spMkLst>
            <pc:docMk/>
            <pc:sldMk cId="1894469126" sldId="2622"/>
            <ac:spMk id="30" creationId="{7E0899F8-3803-9622-6100-99A565148A48}"/>
          </ac:spMkLst>
        </pc:spChg>
        <pc:grpChg chg="add del mod">
          <ac:chgData name="DaoTaoTin" userId="6d21468e-647c-4f84-8156-117b4a782e40" providerId="ADAL" clId="{D33BDC62-A982-4DCD-BF66-F25C3A0B5EE9}" dt="2023-12-18T02:11:58.532" v="714" actId="165"/>
          <ac:grpSpMkLst>
            <pc:docMk/>
            <pc:sldMk cId="1894469126" sldId="2622"/>
            <ac:grpSpMk id="17" creationId="{20169E93-EE8F-BB27-A577-6152443D1A98}"/>
          </ac:grpSpMkLst>
        </pc:grpChg>
        <pc:grpChg chg="add mod">
          <ac:chgData name="DaoTaoTin" userId="6d21468e-647c-4f84-8156-117b4a782e40" providerId="ADAL" clId="{D33BDC62-A982-4DCD-BF66-F25C3A0B5EE9}" dt="2023-12-18T02:17:04.900" v="819" actId="164"/>
          <ac:grpSpMkLst>
            <pc:docMk/>
            <pc:sldMk cId="1894469126" sldId="2622"/>
            <ac:grpSpMk id="31" creationId="{99A59F86-0A69-EA02-6AFD-A96F57427DE2}"/>
          </ac:grpSpMkLst>
        </pc:grpChg>
        <pc:picChg chg="add mod ord topLvl">
          <ac:chgData name="DaoTaoTin" userId="6d21468e-647c-4f84-8156-117b4a782e40" providerId="ADAL" clId="{D33BDC62-A982-4DCD-BF66-F25C3A0B5EE9}" dt="2023-12-18T02:17:04.900" v="819" actId="164"/>
          <ac:picMkLst>
            <pc:docMk/>
            <pc:sldMk cId="1894469126" sldId="2622"/>
            <ac:picMk id="3" creationId="{9EBF343C-CA6F-4D9E-E1B9-3C9C48D665F0}"/>
          </ac:picMkLst>
        </pc:picChg>
        <pc:picChg chg="del">
          <ac:chgData name="DaoTaoTin" userId="6d21468e-647c-4f84-8156-117b4a782e40" providerId="ADAL" clId="{D33BDC62-A982-4DCD-BF66-F25C3A0B5EE9}" dt="2023-12-18T01:50:48.061" v="570" actId="478"/>
          <ac:picMkLst>
            <pc:docMk/>
            <pc:sldMk cId="1894469126" sldId="2622"/>
            <ac:picMk id="4" creationId="{8D7F93DA-1C10-9436-7933-AE746CC630A3}"/>
          </ac:picMkLst>
        </pc:picChg>
        <pc:picChg chg="add del mod topLvl">
          <ac:chgData name="DaoTaoTin" userId="6d21468e-647c-4f84-8156-117b4a782e40" providerId="ADAL" clId="{D33BDC62-A982-4DCD-BF66-F25C3A0B5EE9}" dt="2023-12-18T02:12:00.550" v="715" actId="478"/>
          <ac:picMkLst>
            <pc:docMk/>
            <pc:sldMk cId="1894469126" sldId="2622"/>
            <ac:picMk id="6" creationId="{6531DF23-7BEF-5EF1-CC6F-869B4AE1C62C}"/>
          </ac:picMkLst>
        </pc:picChg>
        <pc:picChg chg="add mod ord topLvl">
          <ac:chgData name="DaoTaoTin" userId="6d21468e-647c-4f84-8156-117b4a782e40" providerId="ADAL" clId="{D33BDC62-A982-4DCD-BF66-F25C3A0B5EE9}" dt="2023-12-18T02:17:04.900" v="819" actId="164"/>
          <ac:picMkLst>
            <pc:docMk/>
            <pc:sldMk cId="1894469126" sldId="2622"/>
            <ac:picMk id="8" creationId="{830677BD-74A5-89D1-DB2B-81EA1697CA8E}"/>
          </ac:picMkLst>
        </pc:picChg>
        <pc:picChg chg="add mod">
          <ac:chgData name="DaoTaoTin" userId="6d21468e-647c-4f84-8156-117b4a782e40" providerId="ADAL" clId="{D33BDC62-A982-4DCD-BF66-F25C3A0B5EE9}" dt="2023-12-18T02:17:04.900" v="819" actId="164"/>
          <ac:picMkLst>
            <pc:docMk/>
            <pc:sldMk cId="1894469126" sldId="2622"/>
            <ac:picMk id="22" creationId="{63CDA488-54B3-01A8-273B-F7D09863FF8F}"/>
          </ac:picMkLst>
        </pc:picChg>
      </pc:sldChg>
      <pc:sldChg chg="add">
        <pc:chgData name="DaoTaoTin" userId="6d21468e-647c-4f84-8156-117b4a782e40" providerId="ADAL" clId="{D33BDC62-A982-4DCD-BF66-F25C3A0B5EE9}" dt="2023-12-18T02:17:16.380" v="820" actId="2890"/>
        <pc:sldMkLst>
          <pc:docMk/>
          <pc:sldMk cId="2387470410" sldId="2623"/>
        </pc:sldMkLst>
      </pc:sldChg>
      <pc:sldChg chg="addSp delSp modSp add mod modTransition setBg">
        <pc:chgData name="DaoTaoTin" userId="6d21468e-647c-4f84-8156-117b4a782e40" providerId="ADAL" clId="{D33BDC62-A982-4DCD-BF66-F25C3A0B5EE9}" dt="2023-12-18T02:59:56.733" v="1631" actId="113"/>
        <pc:sldMkLst>
          <pc:docMk/>
          <pc:sldMk cId="787316932" sldId="2624"/>
        </pc:sldMkLst>
        <pc:spChg chg="mod">
          <ac:chgData name="DaoTaoTin" userId="6d21468e-647c-4f84-8156-117b4a782e40" providerId="ADAL" clId="{D33BDC62-A982-4DCD-BF66-F25C3A0B5EE9}" dt="2023-12-18T02:48:13.129" v="1427" actId="20577"/>
          <ac:spMkLst>
            <pc:docMk/>
            <pc:sldMk cId="787316932" sldId="2624"/>
            <ac:spMk id="2" creationId="{FFC4F6FE-95BD-8C24-080F-5850340D9948}"/>
          </ac:spMkLst>
        </pc:spChg>
        <pc:spChg chg="add del">
          <ac:chgData name="DaoTaoTin" userId="6d21468e-647c-4f84-8156-117b4a782e40" providerId="ADAL" clId="{D33BDC62-A982-4DCD-BF66-F25C3A0B5EE9}" dt="2023-12-18T02:42:42.059" v="1323" actId="26606"/>
          <ac:spMkLst>
            <pc:docMk/>
            <pc:sldMk cId="787316932" sldId="2624"/>
            <ac:spMk id="5" creationId="{D4771268-CB57-404A-9271-370EB28F6090}"/>
          </ac:spMkLst>
        </pc:spChg>
        <pc:spChg chg="add mod">
          <ac:chgData name="DaoTaoTin" userId="6d21468e-647c-4f84-8156-117b4a782e40" providerId="ADAL" clId="{D33BDC62-A982-4DCD-BF66-F25C3A0B5EE9}" dt="2023-12-18T02:52:35.347" v="1565" actId="113"/>
          <ac:spMkLst>
            <pc:docMk/>
            <pc:sldMk cId="787316932" sldId="2624"/>
            <ac:spMk id="6" creationId="{AC1A9C84-B126-AF0E-A901-F4E35F654CB2}"/>
          </ac:spMkLst>
        </pc:spChg>
        <pc:spChg chg="add">
          <ac:chgData name="DaoTaoTin" userId="6d21468e-647c-4f84-8156-117b4a782e40" providerId="ADAL" clId="{D33BDC62-A982-4DCD-BF66-F25C3A0B5EE9}" dt="2023-12-18T02:42:42.063" v="1324" actId="26606"/>
          <ac:spMkLst>
            <pc:docMk/>
            <pc:sldMk cId="787316932" sldId="2624"/>
            <ac:spMk id="7" creationId="{A4AC5506-6312-4701-8D3C-40187889A947}"/>
          </ac:spMkLst>
        </pc:spChg>
        <pc:spChg chg="add del">
          <ac:chgData name="DaoTaoTin" userId="6d21468e-647c-4f84-8156-117b4a782e40" providerId="ADAL" clId="{D33BDC62-A982-4DCD-BF66-F25C3A0B5EE9}" dt="2023-12-18T02:42:30.730" v="1321" actId="26606"/>
          <ac:spMkLst>
            <pc:docMk/>
            <pc:sldMk cId="787316932" sldId="2624"/>
            <ac:spMk id="8" creationId="{6753252F-4873-4F63-801D-CC719279A7D5}"/>
          </ac:spMkLst>
        </pc:spChg>
        <pc:spChg chg="add del">
          <ac:chgData name="DaoTaoTin" userId="6d21468e-647c-4f84-8156-117b4a782e40" providerId="ADAL" clId="{D33BDC62-A982-4DCD-BF66-F25C3A0B5EE9}" dt="2023-12-18T02:42:30.730" v="1321" actId="26606"/>
          <ac:spMkLst>
            <pc:docMk/>
            <pc:sldMk cId="787316932" sldId="2624"/>
            <ac:spMk id="10" creationId="{047C8CCB-F95D-4249-92DD-651249D3535A}"/>
          </ac:spMkLst>
        </pc:spChg>
        <pc:spChg chg="add mod ord">
          <ac:chgData name="DaoTaoTin" userId="6d21468e-647c-4f84-8156-117b4a782e40" providerId="ADAL" clId="{D33BDC62-A982-4DCD-BF66-F25C3A0B5EE9}" dt="2023-12-18T02:52:20.393" v="1561" actId="2085"/>
          <ac:spMkLst>
            <pc:docMk/>
            <pc:sldMk cId="787316932" sldId="2624"/>
            <ac:spMk id="11" creationId="{D2BAFDC1-1526-3EB9-19AA-E0AC5A476AE1}"/>
          </ac:spMkLst>
        </pc:spChg>
        <pc:spChg chg="del">
          <ac:chgData name="DaoTaoTin" userId="6d21468e-647c-4f84-8156-117b4a782e40" providerId="ADAL" clId="{D33BDC62-A982-4DCD-BF66-F25C3A0B5EE9}" dt="2023-12-18T02:42:12.593" v="1316" actId="478"/>
          <ac:spMkLst>
            <pc:docMk/>
            <pc:sldMk cId="787316932" sldId="2624"/>
            <ac:spMk id="12" creationId="{46AF6AA7-6343-D323-CA07-5691E81CB763}"/>
          </ac:spMkLst>
        </pc:spChg>
        <pc:spChg chg="del">
          <ac:chgData name="DaoTaoTin" userId="6d21468e-647c-4f84-8156-117b4a782e40" providerId="ADAL" clId="{D33BDC62-A982-4DCD-BF66-F25C3A0B5EE9}" dt="2023-12-18T02:42:12.593" v="1316" actId="478"/>
          <ac:spMkLst>
            <pc:docMk/>
            <pc:sldMk cId="787316932" sldId="2624"/>
            <ac:spMk id="13" creationId="{E2439872-241B-403C-85B6-0A05F1B821A0}"/>
          </ac:spMkLst>
        </pc:spChg>
        <pc:spChg chg="del">
          <ac:chgData name="DaoTaoTin" userId="6d21468e-647c-4f84-8156-117b4a782e40" providerId="ADAL" clId="{D33BDC62-A982-4DCD-BF66-F25C3A0B5EE9}" dt="2023-12-18T02:42:13.801" v="1318" actId="478"/>
          <ac:spMkLst>
            <pc:docMk/>
            <pc:sldMk cId="787316932" sldId="2624"/>
            <ac:spMk id="14" creationId="{9A12E305-A37A-670B-3435-656857782BAB}"/>
          </ac:spMkLst>
        </pc:spChg>
        <pc:spChg chg="add mod">
          <ac:chgData name="DaoTaoTin" userId="6d21468e-647c-4f84-8156-117b4a782e40" providerId="ADAL" clId="{D33BDC62-A982-4DCD-BF66-F25C3A0B5EE9}" dt="2023-12-18T02:59:56.733" v="1631" actId="113"/>
          <ac:spMkLst>
            <pc:docMk/>
            <pc:sldMk cId="787316932" sldId="2624"/>
            <ac:spMk id="15" creationId="{D592A93C-F77C-95A0-F5A6-61E263ABBB4F}"/>
          </ac:spMkLst>
        </pc:spChg>
        <pc:spChg chg="add mod ord">
          <ac:chgData name="DaoTaoTin" userId="6d21468e-647c-4f84-8156-117b4a782e40" providerId="ADAL" clId="{D33BDC62-A982-4DCD-BF66-F25C3A0B5EE9}" dt="2023-12-18T02:55:55.720" v="1620" actId="207"/>
          <ac:spMkLst>
            <pc:docMk/>
            <pc:sldMk cId="787316932" sldId="2624"/>
            <ac:spMk id="16" creationId="{F85A39A7-48F1-B19B-DBF6-CAB17DED7146}"/>
          </ac:spMkLst>
        </pc:spChg>
        <pc:picChg chg="add del mod">
          <ac:chgData name="DaoTaoTin" userId="6d21468e-647c-4f84-8156-117b4a782e40" providerId="ADAL" clId="{D33BDC62-A982-4DCD-BF66-F25C3A0B5EE9}" dt="2023-12-18T02:48:33.215" v="1433" actId="478"/>
          <ac:picMkLst>
            <pc:docMk/>
            <pc:sldMk cId="787316932" sldId="2624"/>
            <ac:picMk id="3" creationId="{C3AA79EE-74B8-5037-9BB0-CCC7192BCE31}"/>
          </ac:picMkLst>
        </pc:picChg>
        <pc:picChg chg="del">
          <ac:chgData name="DaoTaoTin" userId="6d21468e-647c-4f84-8156-117b4a782e40" providerId="ADAL" clId="{D33BDC62-A982-4DCD-BF66-F25C3A0B5EE9}" dt="2023-12-18T02:42:13.144" v="1317" actId="478"/>
          <ac:picMkLst>
            <pc:docMk/>
            <pc:sldMk cId="787316932" sldId="2624"/>
            <ac:picMk id="4" creationId="{64201D36-210D-AAD6-ECAE-5F4C912084E8}"/>
          </ac:picMkLst>
        </pc:picChg>
        <pc:picChg chg="add mod ord">
          <ac:chgData name="DaoTaoTin" userId="6d21468e-647c-4f84-8156-117b4a782e40" providerId="ADAL" clId="{D33BDC62-A982-4DCD-BF66-F25C3A0B5EE9}" dt="2023-12-18T02:54:45.668" v="1593" actId="167"/>
          <ac:picMkLst>
            <pc:docMk/>
            <pc:sldMk cId="787316932" sldId="2624"/>
            <ac:picMk id="9" creationId="{0A0F4FE5-6FEE-EE88-59AE-1582AED2D633}"/>
          </ac:picMkLst>
        </pc:picChg>
      </pc:sldChg>
      <pc:sldChg chg="addSp delSp modSp add mod ord">
        <pc:chgData name="DaoTaoTin" userId="6d21468e-647c-4f84-8156-117b4a782e40" providerId="ADAL" clId="{D33BDC62-A982-4DCD-BF66-F25C3A0B5EE9}" dt="2023-12-18T02:41:20.508" v="1254"/>
        <pc:sldMkLst>
          <pc:docMk/>
          <pc:sldMk cId="1367680529" sldId="2625"/>
        </pc:sldMkLst>
        <pc:spChg chg="add mod">
          <ac:chgData name="DaoTaoTin" userId="6d21468e-647c-4f84-8156-117b4a782e40" providerId="ADAL" clId="{D33BDC62-A982-4DCD-BF66-F25C3A0B5EE9}" dt="2023-12-18T02:36:52.154" v="1132" actId="207"/>
          <ac:spMkLst>
            <pc:docMk/>
            <pc:sldMk cId="1367680529" sldId="2625"/>
            <ac:spMk id="9" creationId="{6FA7EE3E-E27E-5A76-C96B-B13468AAC5B5}"/>
          </ac:spMkLst>
        </pc:spChg>
        <pc:spChg chg="add mod">
          <ac:chgData name="DaoTaoTin" userId="6d21468e-647c-4f84-8156-117b4a782e40" providerId="ADAL" clId="{D33BDC62-A982-4DCD-BF66-F25C3A0B5EE9}" dt="2023-12-18T02:41:20.508" v="1254"/>
          <ac:spMkLst>
            <pc:docMk/>
            <pc:sldMk cId="1367680529" sldId="2625"/>
            <ac:spMk id="10" creationId="{7F4BE844-F108-5FEA-966A-F560D75F7FEA}"/>
          </ac:spMkLst>
        </pc:spChg>
        <pc:spChg chg="mod">
          <ac:chgData name="DaoTaoTin" userId="6d21468e-647c-4f84-8156-117b4a782e40" providerId="ADAL" clId="{D33BDC62-A982-4DCD-BF66-F25C3A0B5EE9}" dt="2023-12-18T02:31:08.352" v="1044" actId="20577"/>
          <ac:spMkLst>
            <pc:docMk/>
            <pc:sldMk cId="1367680529" sldId="2625"/>
            <ac:spMk id="29" creationId="{3182E26A-FB71-F3E0-2E06-350496562B9A}"/>
          </ac:spMkLst>
        </pc:spChg>
        <pc:spChg chg="mod">
          <ac:chgData name="DaoTaoTin" userId="6d21468e-647c-4f84-8156-117b4a782e40" providerId="ADAL" clId="{D33BDC62-A982-4DCD-BF66-F25C3A0B5EE9}" dt="2023-12-18T02:30:59.497" v="1025" actId="20577"/>
          <ac:spMkLst>
            <pc:docMk/>
            <pc:sldMk cId="1367680529" sldId="2625"/>
            <ac:spMk id="30" creationId="{12B8BECD-AA98-D7E1-CDE2-3A19A8350AB7}"/>
          </ac:spMkLst>
        </pc:spChg>
        <pc:grpChg chg="add del mod topLvl">
          <ac:chgData name="DaoTaoTin" userId="6d21468e-647c-4f84-8156-117b4a782e40" providerId="ADAL" clId="{D33BDC62-A982-4DCD-BF66-F25C3A0B5EE9}" dt="2023-12-18T02:36:19.399" v="1127" actId="478"/>
          <ac:grpSpMkLst>
            <pc:docMk/>
            <pc:sldMk cId="1367680529" sldId="2625"/>
            <ac:grpSpMk id="6" creationId="{AEDB2FC6-9FE7-1388-BC41-4719DC9D113A}"/>
          </ac:grpSpMkLst>
        </pc:grpChg>
        <pc:grpChg chg="add del mod">
          <ac:chgData name="DaoTaoTin" userId="6d21468e-647c-4f84-8156-117b4a782e40" providerId="ADAL" clId="{D33BDC62-A982-4DCD-BF66-F25C3A0B5EE9}" dt="2023-12-18T02:34:29.895" v="1113" actId="165"/>
          <ac:grpSpMkLst>
            <pc:docMk/>
            <pc:sldMk cId="1367680529" sldId="2625"/>
            <ac:grpSpMk id="7" creationId="{52AAD8EF-B633-134A-1538-4AFC59829825}"/>
          </ac:grpSpMkLst>
        </pc:grpChg>
        <pc:grpChg chg="add del mod">
          <ac:chgData name="DaoTaoTin" userId="6d21468e-647c-4f84-8156-117b4a782e40" providerId="ADAL" clId="{D33BDC62-A982-4DCD-BF66-F25C3A0B5EE9}" dt="2023-12-18T02:36:15.597" v="1125" actId="165"/>
          <ac:grpSpMkLst>
            <pc:docMk/>
            <pc:sldMk cId="1367680529" sldId="2625"/>
            <ac:grpSpMk id="8" creationId="{DFEF81FF-6629-EEEC-A991-80E1E7966944}"/>
          </ac:grpSpMkLst>
        </pc:grpChg>
        <pc:picChg chg="add mod topLvl modCrop">
          <ac:chgData name="DaoTaoTin" userId="6d21468e-647c-4f84-8156-117b4a782e40" providerId="ADAL" clId="{D33BDC62-A982-4DCD-BF66-F25C3A0B5EE9}" dt="2023-12-18T02:36:15.597" v="1125" actId="165"/>
          <ac:picMkLst>
            <pc:docMk/>
            <pc:sldMk cId="1367680529" sldId="2625"/>
            <ac:picMk id="2" creationId="{CB4C6FD4-5A34-0AB4-5872-2FCA2170B1D0}"/>
          </ac:picMkLst>
        </pc:picChg>
        <pc:picChg chg="del">
          <ac:chgData name="DaoTaoTin" userId="6d21468e-647c-4f84-8156-117b4a782e40" providerId="ADAL" clId="{D33BDC62-A982-4DCD-BF66-F25C3A0B5EE9}" dt="2023-12-18T02:31:40.647" v="1049" actId="478"/>
          <ac:picMkLst>
            <pc:docMk/>
            <pc:sldMk cId="1367680529" sldId="2625"/>
            <ac:picMk id="3" creationId="{90D161A7-AB4C-F408-5E86-8A4D4725E400}"/>
          </ac:picMkLst>
        </pc:picChg>
        <pc:picChg chg="add mod modCrop">
          <ac:chgData name="DaoTaoTin" userId="6d21468e-647c-4f84-8156-117b4a782e40" providerId="ADAL" clId="{D33BDC62-A982-4DCD-BF66-F25C3A0B5EE9}" dt="2023-12-18T02:36:15.597" v="1125" actId="165"/>
          <ac:picMkLst>
            <pc:docMk/>
            <pc:sldMk cId="1367680529" sldId="2625"/>
            <ac:picMk id="4" creationId="{EBDF052E-8323-EFF5-BB5A-199AF2B9C9DD}"/>
          </ac:picMkLst>
        </pc:picChg>
        <pc:picChg chg="add mod modCrop">
          <ac:chgData name="DaoTaoTin" userId="6d21468e-647c-4f84-8156-117b4a782e40" providerId="ADAL" clId="{D33BDC62-A982-4DCD-BF66-F25C3A0B5EE9}" dt="2023-12-18T02:36:15.597" v="1125" actId="165"/>
          <ac:picMkLst>
            <pc:docMk/>
            <pc:sldMk cId="1367680529" sldId="2625"/>
            <ac:picMk id="5" creationId="{B01FE48F-23E7-48BF-F487-BFBDDDEE78E6}"/>
          </ac:picMkLst>
        </pc:picChg>
      </pc:sldChg>
      <pc:sldChg chg="addSp delSp modSp add mod">
        <pc:chgData name="DaoTaoTin" userId="6d21468e-647c-4f84-8156-117b4a782e40" providerId="ADAL" clId="{D33BDC62-A982-4DCD-BF66-F25C3A0B5EE9}" dt="2023-12-18T03:21:05.927" v="2018" actId="14100"/>
        <pc:sldMkLst>
          <pc:docMk/>
          <pc:sldMk cId="1710915939" sldId="2626"/>
        </pc:sldMkLst>
        <pc:spChg chg="add mod">
          <ac:chgData name="DaoTaoTin" userId="6d21468e-647c-4f84-8156-117b4a782e40" providerId="ADAL" clId="{D33BDC62-A982-4DCD-BF66-F25C3A0B5EE9}" dt="2023-12-18T02:40:25.166" v="1174"/>
          <ac:spMkLst>
            <pc:docMk/>
            <pc:sldMk cId="1710915939" sldId="2626"/>
            <ac:spMk id="3" creationId="{6BBA6DB7-E15A-D172-B138-349BD6C386AD}"/>
          </ac:spMkLst>
        </pc:spChg>
        <pc:spChg chg="add mod">
          <ac:chgData name="DaoTaoTin" userId="6d21468e-647c-4f84-8156-117b4a782e40" providerId="ADAL" clId="{D33BDC62-A982-4DCD-BF66-F25C3A0B5EE9}" dt="2023-12-18T02:41:51.523" v="1315" actId="113"/>
          <ac:spMkLst>
            <pc:docMk/>
            <pc:sldMk cId="1710915939" sldId="2626"/>
            <ac:spMk id="7" creationId="{96E58499-A620-E18D-6454-122776A725E9}"/>
          </ac:spMkLst>
        </pc:spChg>
        <pc:spChg chg="add mod">
          <ac:chgData name="DaoTaoTin" userId="6d21468e-647c-4f84-8156-117b4a782e40" providerId="ADAL" clId="{D33BDC62-A982-4DCD-BF66-F25C3A0B5EE9}" dt="2023-12-18T03:11:03.310" v="1632"/>
          <ac:spMkLst>
            <pc:docMk/>
            <pc:sldMk cId="1710915939" sldId="2626"/>
            <ac:spMk id="10" creationId="{CC75907F-9066-6F20-DBCB-07D930E68A9D}"/>
          </ac:spMkLst>
        </pc:spChg>
        <pc:spChg chg="add mod">
          <ac:chgData name="DaoTaoTin" userId="6d21468e-647c-4f84-8156-117b4a782e40" providerId="ADAL" clId="{D33BDC62-A982-4DCD-BF66-F25C3A0B5EE9}" dt="2023-12-18T03:11:03.310" v="1632"/>
          <ac:spMkLst>
            <pc:docMk/>
            <pc:sldMk cId="1710915939" sldId="2626"/>
            <ac:spMk id="11" creationId="{80AECBDA-1E11-E954-6504-8DA8C6DB8C63}"/>
          </ac:spMkLst>
        </pc:spChg>
        <pc:spChg chg="add mod">
          <ac:chgData name="DaoTaoTin" userId="6d21468e-647c-4f84-8156-117b4a782e40" providerId="ADAL" clId="{D33BDC62-A982-4DCD-BF66-F25C3A0B5EE9}" dt="2023-12-18T03:11:03.310" v="1632"/>
          <ac:spMkLst>
            <pc:docMk/>
            <pc:sldMk cId="1710915939" sldId="2626"/>
            <ac:spMk id="12" creationId="{854E8909-90F2-7FE3-05A9-FA23F4081B28}"/>
          </ac:spMkLst>
        </pc:spChg>
        <pc:spChg chg="add mod">
          <ac:chgData name="DaoTaoTin" userId="6d21468e-647c-4f84-8156-117b4a782e40" providerId="ADAL" clId="{D33BDC62-A982-4DCD-BF66-F25C3A0B5EE9}" dt="2023-12-18T03:11:03.310" v="1632"/>
          <ac:spMkLst>
            <pc:docMk/>
            <pc:sldMk cId="1710915939" sldId="2626"/>
            <ac:spMk id="13" creationId="{3981D782-A9E8-A930-C506-DB2DDAEAE93B}"/>
          </ac:spMkLst>
        </pc:spChg>
        <pc:spChg chg="add mod">
          <ac:chgData name="DaoTaoTin" userId="6d21468e-647c-4f84-8156-117b4a782e40" providerId="ADAL" clId="{D33BDC62-A982-4DCD-BF66-F25C3A0B5EE9}" dt="2023-12-18T03:11:03.310" v="1632"/>
          <ac:spMkLst>
            <pc:docMk/>
            <pc:sldMk cId="1710915939" sldId="2626"/>
            <ac:spMk id="14" creationId="{091785F3-0247-AE02-5ED7-C479E9267945}"/>
          </ac:spMkLst>
        </pc:spChg>
        <pc:spChg chg="add mod">
          <ac:chgData name="DaoTaoTin" userId="6d21468e-647c-4f84-8156-117b4a782e40" providerId="ADAL" clId="{D33BDC62-A982-4DCD-BF66-F25C3A0B5EE9}" dt="2023-12-18T03:11:03.310" v="1632"/>
          <ac:spMkLst>
            <pc:docMk/>
            <pc:sldMk cId="1710915939" sldId="2626"/>
            <ac:spMk id="15" creationId="{E7983AD3-6752-2B08-F805-EEFBE5F589F3}"/>
          </ac:spMkLst>
        </pc:spChg>
        <pc:spChg chg="add del mod topLvl">
          <ac:chgData name="DaoTaoTin" userId="6d21468e-647c-4f84-8156-117b4a782e40" providerId="ADAL" clId="{D33BDC62-A982-4DCD-BF66-F25C3A0B5EE9}" dt="2023-12-18T03:11:43.010" v="1642" actId="478"/>
          <ac:spMkLst>
            <pc:docMk/>
            <pc:sldMk cId="1710915939" sldId="2626"/>
            <ac:spMk id="18" creationId="{9B0FC355-47D9-EF8B-77CE-CD701E0A071F}"/>
          </ac:spMkLst>
        </pc:spChg>
        <pc:spChg chg="add del mod topLvl">
          <ac:chgData name="DaoTaoTin" userId="6d21468e-647c-4f84-8156-117b4a782e40" providerId="ADAL" clId="{D33BDC62-A982-4DCD-BF66-F25C3A0B5EE9}" dt="2023-12-18T03:11:24.588" v="1638" actId="478"/>
          <ac:spMkLst>
            <pc:docMk/>
            <pc:sldMk cId="1710915939" sldId="2626"/>
            <ac:spMk id="19" creationId="{C331F627-5758-DD97-903D-13CB41F24B4F}"/>
          </ac:spMkLst>
        </pc:spChg>
        <pc:spChg chg="add del mod">
          <ac:chgData name="DaoTaoTin" userId="6d21468e-647c-4f84-8156-117b4a782e40" providerId="ADAL" clId="{D33BDC62-A982-4DCD-BF66-F25C3A0B5EE9}" dt="2023-12-18T03:11:18.081" v="1636" actId="478"/>
          <ac:spMkLst>
            <pc:docMk/>
            <pc:sldMk cId="1710915939" sldId="2626"/>
            <ac:spMk id="20" creationId="{2C62B947-E437-E1A6-78A4-270E16F0A4CB}"/>
          </ac:spMkLst>
        </pc:spChg>
        <pc:spChg chg="add del mod">
          <ac:chgData name="DaoTaoTin" userId="6d21468e-647c-4f84-8156-117b4a782e40" providerId="ADAL" clId="{D33BDC62-A982-4DCD-BF66-F25C3A0B5EE9}" dt="2023-12-18T03:11:15.971" v="1635" actId="478"/>
          <ac:spMkLst>
            <pc:docMk/>
            <pc:sldMk cId="1710915939" sldId="2626"/>
            <ac:spMk id="21" creationId="{8CD5179B-52D3-13AF-D81B-978F90A5A946}"/>
          </ac:spMkLst>
        </pc:spChg>
        <pc:spChg chg="add del mod topLvl">
          <ac:chgData name="DaoTaoTin" userId="6d21468e-647c-4f84-8156-117b4a782e40" providerId="ADAL" clId="{D33BDC62-A982-4DCD-BF66-F25C3A0B5EE9}" dt="2023-12-18T03:11:28.410" v="1640" actId="478"/>
          <ac:spMkLst>
            <pc:docMk/>
            <pc:sldMk cId="1710915939" sldId="2626"/>
            <ac:spMk id="22" creationId="{C4F58127-002E-F33C-BDAE-ECB1BCF29B2D}"/>
          </ac:spMkLst>
        </pc:spChg>
        <pc:spChg chg="add del mod topLvl">
          <ac:chgData name="DaoTaoTin" userId="6d21468e-647c-4f84-8156-117b4a782e40" providerId="ADAL" clId="{D33BDC62-A982-4DCD-BF66-F25C3A0B5EE9}" dt="2023-12-18T03:11:27.507" v="1639" actId="478"/>
          <ac:spMkLst>
            <pc:docMk/>
            <pc:sldMk cId="1710915939" sldId="2626"/>
            <ac:spMk id="23" creationId="{0648CD88-87F3-3F32-1F82-E1991AB3E87E}"/>
          </ac:spMkLst>
        </pc:spChg>
        <pc:spChg chg="add del mod">
          <ac:chgData name="DaoTaoTin" userId="6d21468e-647c-4f84-8156-117b4a782e40" providerId="ADAL" clId="{D33BDC62-A982-4DCD-BF66-F25C3A0B5EE9}" dt="2023-12-18T03:15:09.962" v="1888" actId="478"/>
          <ac:spMkLst>
            <pc:docMk/>
            <pc:sldMk cId="1710915939" sldId="2626"/>
            <ac:spMk id="25" creationId="{942816D3-5660-E2E8-E0AA-EDBA85EF7C51}"/>
          </ac:spMkLst>
        </pc:spChg>
        <pc:spChg chg="add mod">
          <ac:chgData name="DaoTaoTin" userId="6d21468e-647c-4f84-8156-117b4a782e40" providerId="ADAL" clId="{D33BDC62-A982-4DCD-BF66-F25C3A0B5EE9}" dt="2023-12-18T03:21:05.927" v="2018" actId="14100"/>
          <ac:spMkLst>
            <pc:docMk/>
            <pc:sldMk cId="1710915939" sldId="2626"/>
            <ac:spMk id="26" creationId="{2EB2AF3A-89E1-8EFA-6F4A-8CC6F51EA14F}"/>
          </ac:spMkLst>
        </pc:spChg>
        <pc:spChg chg="add del mod">
          <ac:chgData name="DaoTaoTin" userId="6d21468e-647c-4f84-8156-117b4a782e40" providerId="ADAL" clId="{D33BDC62-A982-4DCD-BF66-F25C3A0B5EE9}" dt="2023-12-18T03:20:23.886" v="2010" actId="478"/>
          <ac:spMkLst>
            <pc:docMk/>
            <pc:sldMk cId="1710915939" sldId="2626"/>
            <ac:spMk id="27" creationId="{20FA30C1-0F37-C37D-5EB3-1F4BDBAD4D92}"/>
          </ac:spMkLst>
        </pc:spChg>
        <pc:grpChg chg="mod ord">
          <ac:chgData name="DaoTaoTin" userId="6d21468e-647c-4f84-8156-117b4a782e40" providerId="ADAL" clId="{D33BDC62-A982-4DCD-BF66-F25C3A0B5EE9}" dt="2023-12-18T03:12:51.267" v="1874" actId="164"/>
          <ac:grpSpMkLst>
            <pc:docMk/>
            <pc:sldMk cId="1710915939" sldId="2626"/>
            <ac:grpSpMk id="6" creationId="{AEDB2FC6-9FE7-1388-BC41-4719DC9D113A}"/>
          </ac:grpSpMkLst>
        </pc:grpChg>
        <pc:grpChg chg="add del mod">
          <ac:chgData name="DaoTaoTin" userId="6d21468e-647c-4f84-8156-117b4a782e40" providerId="ADAL" clId="{D33BDC62-A982-4DCD-BF66-F25C3A0B5EE9}" dt="2023-12-18T03:11:13.171" v="1633" actId="478"/>
          <ac:grpSpMkLst>
            <pc:docMk/>
            <pc:sldMk cId="1710915939" sldId="2626"/>
            <ac:grpSpMk id="8" creationId="{416EB7F1-0166-CDEA-F366-A48A48077D87}"/>
          </ac:grpSpMkLst>
        </pc:grpChg>
        <pc:grpChg chg="add del mod">
          <ac:chgData name="DaoTaoTin" userId="6d21468e-647c-4f84-8156-117b4a782e40" providerId="ADAL" clId="{D33BDC62-A982-4DCD-BF66-F25C3A0B5EE9}" dt="2023-12-18T03:11:20.997" v="1637" actId="165"/>
          <ac:grpSpMkLst>
            <pc:docMk/>
            <pc:sldMk cId="1710915939" sldId="2626"/>
            <ac:grpSpMk id="16" creationId="{78ADB9B6-F341-3DBD-27D5-7CD8F2E1D92F}"/>
          </ac:grpSpMkLst>
        </pc:grpChg>
        <pc:grpChg chg="add mod">
          <ac:chgData name="DaoTaoTin" userId="6d21468e-647c-4f84-8156-117b4a782e40" providerId="ADAL" clId="{D33BDC62-A982-4DCD-BF66-F25C3A0B5EE9}" dt="2023-12-18T03:12:57.201" v="1875" actId="1076"/>
          <ac:grpSpMkLst>
            <pc:docMk/>
            <pc:sldMk cId="1710915939" sldId="2626"/>
            <ac:grpSpMk id="24" creationId="{C3E4903F-5689-5552-82E7-F22996528CAA}"/>
          </ac:grpSpMkLst>
        </pc:grpChg>
        <pc:picChg chg="del">
          <ac:chgData name="DaoTaoTin" userId="6d21468e-647c-4f84-8156-117b4a782e40" providerId="ADAL" clId="{D33BDC62-A982-4DCD-BF66-F25C3A0B5EE9}" dt="2023-12-18T02:40:40.432" v="1216" actId="478"/>
          <ac:picMkLst>
            <pc:docMk/>
            <pc:sldMk cId="1710915939" sldId="2626"/>
            <ac:picMk id="2" creationId="{CB4C6FD4-5A34-0AB4-5872-2FCA2170B1D0}"/>
          </ac:picMkLst>
        </pc:picChg>
        <pc:picChg chg="add mod">
          <ac:chgData name="DaoTaoTin" userId="6d21468e-647c-4f84-8156-117b4a782e40" providerId="ADAL" clId="{D33BDC62-A982-4DCD-BF66-F25C3A0B5EE9}" dt="2023-12-18T03:11:03.310" v="1632"/>
          <ac:picMkLst>
            <pc:docMk/>
            <pc:sldMk cId="1710915939" sldId="2626"/>
            <ac:picMk id="9" creationId="{539F55C1-6E79-1902-A908-A1F04F9DF861}"/>
          </ac:picMkLst>
        </pc:picChg>
        <pc:picChg chg="add del mod ord topLvl">
          <ac:chgData name="DaoTaoTin" userId="6d21468e-647c-4f84-8156-117b4a782e40" providerId="ADAL" clId="{D33BDC62-A982-4DCD-BF66-F25C3A0B5EE9}" dt="2023-12-18T03:12:51.267" v="1874" actId="164"/>
          <ac:picMkLst>
            <pc:docMk/>
            <pc:sldMk cId="1710915939" sldId="2626"/>
            <ac:picMk id="17" creationId="{B8BB24A5-93DC-FDF4-4F9E-127BA45AD51F}"/>
          </ac:picMkLst>
        </pc:picChg>
      </pc:sldChg>
      <pc:sldChg chg="add ord modTransition">
        <pc:chgData name="DaoTaoTin" userId="6d21468e-647c-4f84-8156-117b4a782e40" providerId="ADAL" clId="{D33BDC62-A982-4DCD-BF66-F25C3A0B5EE9}" dt="2023-12-18T02:49:01.335" v="1438"/>
        <pc:sldMkLst>
          <pc:docMk/>
          <pc:sldMk cId="523653941" sldId="2627"/>
        </pc:sldMkLst>
      </pc:sldChg>
      <pc:sldChg chg="addSp delSp modSp add mod">
        <pc:chgData name="DaoTaoTin" userId="6d21468e-647c-4f84-8156-117b4a782e40" providerId="ADAL" clId="{D33BDC62-A982-4DCD-BF66-F25C3A0B5EE9}" dt="2023-12-18T03:36:04.661" v="2274" actId="1076"/>
        <pc:sldMkLst>
          <pc:docMk/>
          <pc:sldMk cId="3566489165" sldId="2628"/>
        </pc:sldMkLst>
        <pc:spChg chg="mod">
          <ac:chgData name="DaoTaoTin" userId="6d21468e-647c-4f84-8156-117b4a782e40" providerId="ADAL" clId="{D33BDC62-A982-4DCD-BF66-F25C3A0B5EE9}" dt="2023-12-18T03:24:10.440" v="2081" actId="20577"/>
          <ac:spMkLst>
            <pc:docMk/>
            <pc:sldMk cId="3566489165" sldId="2628"/>
            <ac:spMk id="2" creationId="{FFC4F6FE-95BD-8C24-080F-5850340D9948}"/>
          </ac:spMkLst>
        </pc:spChg>
        <pc:spChg chg="add del">
          <ac:chgData name="DaoTaoTin" userId="6d21468e-647c-4f84-8156-117b4a782e40" providerId="ADAL" clId="{D33BDC62-A982-4DCD-BF66-F25C3A0B5EE9}" dt="2023-12-18T03:23:37.605" v="2022" actId="478"/>
          <ac:spMkLst>
            <pc:docMk/>
            <pc:sldMk cId="3566489165" sldId="2628"/>
            <ac:spMk id="6" creationId="{AC1A9C84-B126-AF0E-A901-F4E35F654CB2}"/>
          </ac:spMkLst>
        </pc:spChg>
        <pc:spChg chg="add del">
          <ac:chgData name="DaoTaoTin" userId="6d21468e-647c-4f84-8156-117b4a782e40" providerId="ADAL" clId="{D33BDC62-A982-4DCD-BF66-F25C3A0B5EE9}" dt="2023-12-18T03:23:31.822" v="2021" actId="478"/>
          <ac:spMkLst>
            <pc:docMk/>
            <pc:sldMk cId="3566489165" sldId="2628"/>
            <ac:spMk id="7" creationId="{A4AC5506-6312-4701-8D3C-40187889A947}"/>
          </ac:spMkLst>
        </pc:spChg>
        <pc:spChg chg="add del">
          <ac:chgData name="DaoTaoTin" userId="6d21468e-647c-4f84-8156-117b4a782e40" providerId="ADAL" clId="{D33BDC62-A982-4DCD-BF66-F25C3A0B5EE9}" dt="2023-12-18T03:23:37.605" v="2022" actId="478"/>
          <ac:spMkLst>
            <pc:docMk/>
            <pc:sldMk cId="3566489165" sldId="2628"/>
            <ac:spMk id="11" creationId="{D2BAFDC1-1526-3EB9-19AA-E0AC5A476AE1}"/>
          </ac:spMkLst>
        </pc:spChg>
        <pc:spChg chg="add mod ord">
          <ac:chgData name="DaoTaoTin" userId="6d21468e-647c-4f84-8156-117b4a782e40" providerId="ADAL" clId="{D33BDC62-A982-4DCD-BF66-F25C3A0B5EE9}" dt="2023-12-18T03:35:53.114" v="2242" actId="167"/>
          <ac:spMkLst>
            <pc:docMk/>
            <pc:sldMk cId="3566489165" sldId="2628"/>
            <ac:spMk id="13" creationId="{73268208-19EA-1A1D-AA58-A7C4BD562C9E}"/>
          </ac:spMkLst>
        </pc:spChg>
        <pc:spChg chg="add mod">
          <ac:chgData name="DaoTaoTin" userId="6d21468e-647c-4f84-8156-117b4a782e40" providerId="ADAL" clId="{D33BDC62-A982-4DCD-BF66-F25C3A0B5EE9}" dt="2023-12-18T03:36:04.661" v="2274" actId="1076"/>
          <ac:spMkLst>
            <pc:docMk/>
            <pc:sldMk cId="3566489165" sldId="2628"/>
            <ac:spMk id="14" creationId="{90F7C584-DE7F-4DE4-08B8-FEB597948693}"/>
          </ac:spMkLst>
        </pc:spChg>
        <pc:spChg chg="add del">
          <ac:chgData name="DaoTaoTin" userId="6d21468e-647c-4f84-8156-117b4a782e40" providerId="ADAL" clId="{D33BDC62-A982-4DCD-BF66-F25C3A0B5EE9}" dt="2023-12-18T03:23:37.605" v="2022" actId="478"/>
          <ac:spMkLst>
            <pc:docMk/>
            <pc:sldMk cId="3566489165" sldId="2628"/>
            <ac:spMk id="15" creationId="{D592A93C-F77C-95A0-F5A6-61E263ABBB4F}"/>
          </ac:spMkLst>
        </pc:spChg>
        <pc:spChg chg="add del">
          <ac:chgData name="DaoTaoTin" userId="6d21468e-647c-4f84-8156-117b4a782e40" providerId="ADAL" clId="{D33BDC62-A982-4DCD-BF66-F25C3A0B5EE9}" dt="2023-12-18T03:23:37.605" v="2022" actId="478"/>
          <ac:spMkLst>
            <pc:docMk/>
            <pc:sldMk cId="3566489165" sldId="2628"/>
            <ac:spMk id="16" creationId="{F85A39A7-48F1-B19B-DBF6-CAB17DED7146}"/>
          </ac:spMkLst>
        </pc:spChg>
        <pc:grpChg chg="add mod ord">
          <ac:chgData name="DaoTaoTin" userId="6d21468e-647c-4f84-8156-117b4a782e40" providerId="ADAL" clId="{D33BDC62-A982-4DCD-BF66-F25C3A0B5EE9}" dt="2023-12-18T03:35:55.296" v="2243" actId="167"/>
          <ac:grpSpMkLst>
            <pc:docMk/>
            <pc:sldMk cId="3566489165" sldId="2628"/>
            <ac:grpSpMk id="17" creationId="{205E5702-E75C-DE80-714F-37D04B0186A0}"/>
          </ac:grpSpMkLst>
        </pc:grpChg>
        <pc:picChg chg="add mod">
          <ac:chgData name="DaoTaoTin" userId="6d21468e-647c-4f84-8156-117b4a782e40" providerId="ADAL" clId="{D33BDC62-A982-4DCD-BF66-F25C3A0B5EE9}" dt="2023-12-18T03:35:42.013" v="2208" actId="164"/>
          <ac:picMkLst>
            <pc:docMk/>
            <pc:sldMk cId="3566489165" sldId="2628"/>
            <ac:picMk id="4" creationId="{13AE5A36-F1A2-E37C-760F-3D57B0DBD989}"/>
          </ac:picMkLst>
        </pc:picChg>
        <pc:picChg chg="add del mod">
          <ac:chgData name="DaoTaoTin" userId="6d21468e-647c-4f84-8156-117b4a782e40" providerId="ADAL" clId="{D33BDC62-A982-4DCD-BF66-F25C3A0B5EE9}" dt="2023-12-18T03:24:46.548" v="2086" actId="478"/>
          <ac:picMkLst>
            <pc:docMk/>
            <pc:sldMk cId="3566489165" sldId="2628"/>
            <ac:picMk id="5" creationId="{55FE4303-F1E0-2D40-F2E1-94AF59A43417}"/>
          </ac:picMkLst>
        </pc:picChg>
        <pc:picChg chg="add mod">
          <ac:chgData name="DaoTaoTin" userId="6d21468e-647c-4f84-8156-117b4a782e40" providerId="ADAL" clId="{D33BDC62-A982-4DCD-BF66-F25C3A0B5EE9}" dt="2023-12-18T03:35:42.013" v="2208" actId="164"/>
          <ac:picMkLst>
            <pc:docMk/>
            <pc:sldMk cId="3566489165" sldId="2628"/>
            <ac:picMk id="8" creationId="{63CDA488-54B3-01A8-273B-F7D09863FF8F}"/>
          </ac:picMkLst>
        </pc:picChg>
        <pc:picChg chg="add del">
          <ac:chgData name="DaoTaoTin" userId="6d21468e-647c-4f84-8156-117b4a782e40" providerId="ADAL" clId="{D33BDC62-A982-4DCD-BF66-F25C3A0B5EE9}" dt="2023-12-18T03:23:37.605" v="2022" actId="478"/>
          <ac:picMkLst>
            <pc:docMk/>
            <pc:sldMk cId="3566489165" sldId="2628"/>
            <ac:picMk id="9" creationId="{0A0F4FE5-6FEE-EE88-59AE-1582AED2D633}"/>
          </ac:picMkLst>
        </pc:picChg>
        <pc:picChg chg="add mod">
          <ac:chgData name="DaoTaoTin" userId="6d21468e-647c-4f84-8156-117b4a782e40" providerId="ADAL" clId="{D33BDC62-A982-4DCD-BF66-F25C3A0B5EE9}" dt="2023-12-18T03:35:42.013" v="2208" actId="164"/>
          <ac:picMkLst>
            <pc:docMk/>
            <pc:sldMk cId="3566489165" sldId="2628"/>
            <ac:picMk id="10" creationId="{E1FD3B27-7E64-C3FD-409E-4EAD70B13EE5}"/>
          </ac:picMkLst>
        </pc:picChg>
        <pc:picChg chg="add del mod">
          <ac:chgData name="DaoTaoTin" userId="6d21468e-647c-4f84-8156-117b4a782e40" providerId="ADAL" clId="{D33BDC62-A982-4DCD-BF66-F25C3A0B5EE9}" dt="2023-12-18T03:25:05.211" v="2091" actId="478"/>
          <ac:picMkLst>
            <pc:docMk/>
            <pc:sldMk cId="3566489165" sldId="2628"/>
            <ac:picMk id="12" creationId="{4C83C030-25F3-D98B-03B3-225218CF1AD3}"/>
          </ac:picMkLst>
        </pc:picChg>
      </pc:sldChg>
      <pc:sldChg chg="modSp add del mod ord">
        <pc:chgData name="DaoTaoTin" userId="6d21468e-647c-4f84-8156-117b4a782e40" providerId="ADAL" clId="{D33BDC62-A982-4DCD-BF66-F25C3A0B5EE9}" dt="2023-12-18T03:37:42.539" v="2289" actId="47"/>
        <pc:sldMkLst>
          <pc:docMk/>
          <pc:sldMk cId="1696231132" sldId="2629"/>
        </pc:sldMkLst>
        <pc:spChg chg="mod">
          <ac:chgData name="DaoTaoTin" userId="6d21468e-647c-4f84-8156-117b4a782e40" providerId="ADAL" clId="{D33BDC62-A982-4DCD-BF66-F25C3A0B5EE9}" dt="2023-12-18T03:36:53.751" v="2285" actId="20577"/>
          <ac:spMkLst>
            <pc:docMk/>
            <pc:sldMk cId="1696231132" sldId="2629"/>
            <ac:spMk id="2" creationId="{FFC4F6FE-95BD-8C24-080F-5850340D9948}"/>
          </ac:spMkLst>
        </pc:spChg>
      </pc:sldChg>
      <pc:sldChg chg="add ord">
        <pc:chgData name="DaoTaoTin" userId="6d21468e-647c-4f84-8156-117b4a782e40" providerId="ADAL" clId="{D33BDC62-A982-4DCD-BF66-F25C3A0B5EE9}" dt="2023-12-18T03:37:39.456" v="2288"/>
        <pc:sldMkLst>
          <pc:docMk/>
          <pc:sldMk cId="2579642075" sldId="2630"/>
        </pc:sldMkLst>
      </pc:sldChg>
      <pc:sldChg chg="add ord replId">
        <pc:chgData name="DaoTaoTin" userId="6d21468e-647c-4f84-8156-117b4a782e40" providerId="ADAL" clId="{D33BDC62-A982-4DCD-BF66-F25C3A0B5EE9}" dt="2023-12-18T03:37:39.456" v="2288"/>
        <pc:sldMkLst>
          <pc:docMk/>
          <pc:sldMk cId="3201543691" sldId="2631"/>
        </pc:sldMkLst>
      </pc:sldChg>
      <pc:sldChg chg="add ord">
        <pc:chgData name="DaoTaoTin" userId="6d21468e-647c-4f84-8156-117b4a782e40" providerId="ADAL" clId="{D33BDC62-A982-4DCD-BF66-F25C3A0B5EE9}" dt="2023-12-18T03:39:45.168" v="2308"/>
        <pc:sldMkLst>
          <pc:docMk/>
          <pc:sldMk cId="1029263152" sldId="2632"/>
        </pc:sldMkLst>
      </pc:sldChg>
      <pc:sldChg chg="add ord replId">
        <pc:chgData name="DaoTaoTin" userId="6d21468e-647c-4f84-8156-117b4a782e40" providerId="ADAL" clId="{D33BDC62-A982-4DCD-BF66-F25C3A0B5EE9}" dt="2023-12-18T03:39:45.168" v="2308"/>
        <pc:sldMkLst>
          <pc:docMk/>
          <pc:sldMk cId="503622597" sldId="2633"/>
        </pc:sldMkLst>
      </pc:sldChg>
      <pc:sldChg chg="addSp delSp modSp add mod ord">
        <pc:chgData name="DaoTaoTin" userId="6d21468e-647c-4f84-8156-117b4a782e40" providerId="ADAL" clId="{D33BDC62-A982-4DCD-BF66-F25C3A0B5EE9}" dt="2023-12-19T10:50:32.236" v="4564" actId="20577"/>
        <pc:sldMkLst>
          <pc:docMk/>
          <pc:sldMk cId="877613977" sldId="2634"/>
        </pc:sldMkLst>
        <pc:spChg chg="add mod">
          <ac:chgData name="DaoTaoTin" userId="6d21468e-647c-4f84-8156-117b4a782e40" providerId="ADAL" clId="{D33BDC62-A982-4DCD-BF66-F25C3A0B5EE9}" dt="2023-12-18T03:46:52.003" v="2503" actId="6549"/>
          <ac:spMkLst>
            <pc:docMk/>
            <pc:sldMk cId="877613977" sldId="2634"/>
            <ac:spMk id="4" creationId="{CF761469-4287-2608-2F1B-81638F836885}"/>
          </ac:spMkLst>
        </pc:spChg>
        <pc:spChg chg="add del mod">
          <ac:chgData name="DaoTaoTin" userId="6d21468e-647c-4f84-8156-117b4a782e40" providerId="ADAL" clId="{D33BDC62-A982-4DCD-BF66-F25C3A0B5EE9}" dt="2023-12-18T03:58:08.513" v="2611" actId="478"/>
          <ac:spMkLst>
            <pc:docMk/>
            <pc:sldMk cId="877613977" sldId="2634"/>
            <ac:spMk id="5" creationId="{5B7643ED-476A-FDEB-F2F7-F0FE3F9FEBF5}"/>
          </ac:spMkLst>
        </pc:spChg>
        <pc:spChg chg="add del mod">
          <ac:chgData name="DaoTaoTin" userId="6d21468e-647c-4f84-8156-117b4a782e40" providerId="ADAL" clId="{D33BDC62-A982-4DCD-BF66-F25C3A0B5EE9}" dt="2023-12-18T03:58:08.513" v="2611" actId="478"/>
          <ac:spMkLst>
            <pc:docMk/>
            <pc:sldMk cId="877613977" sldId="2634"/>
            <ac:spMk id="6" creationId="{313F31FD-12BF-D31E-2767-5490614DB482}"/>
          </ac:spMkLst>
        </pc:spChg>
        <pc:spChg chg="add mod">
          <ac:chgData name="DaoTaoTin" userId="6d21468e-647c-4f84-8156-117b4a782e40" providerId="ADAL" clId="{D33BDC62-A982-4DCD-BF66-F25C3A0B5EE9}" dt="2023-12-18T03:58:48.328" v="2620" actId="20577"/>
          <ac:spMkLst>
            <pc:docMk/>
            <pc:sldMk cId="877613977" sldId="2634"/>
            <ac:spMk id="7" creationId="{DC237D89-3B93-C03E-3866-FF7F04B85F94}"/>
          </ac:spMkLst>
        </pc:spChg>
        <pc:spChg chg="del mod">
          <ac:chgData name="DaoTaoTin" userId="6d21468e-647c-4f84-8156-117b4a782e40" providerId="ADAL" clId="{D33BDC62-A982-4DCD-BF66-F25C3A0B5EE9}" dt="2023-12-18T03:47:30.232" v="2514" actId="478"/>
          <ac:spMkLst>
            <pc:docMk/>
            <pc:sldMk cId="877613977" sldId="2634"/>
            <ac:spMk id="9" creationId="{6FA7EE3E-E27E-5A76-C96B-B13468AAC5B5}"/>
          </ac:spMkLst>
        </pc:spChg>
        <pc:spChg chg="del mod">
          <ac:chgData name="DaoTaoTin" userId="6d21468e-647c-4f84-8156-117b4a782e40" providerId="ADAL" clId="{D33BDC62-A982-4DCD-BF66-F25C3A0B5EE9}" dt="2023-12-18T03:58:08.513" v="2611" actId="478"/>
          <ac:spMkLst>
            <pc:docMk/>
            <pc:sldMk cId="877613977" sldId="2634"/>
            <ac:spMk id="10" creationId="{7F4BE844-F108-5FEA-966A-F560D75F7FEA}"/>
          </ac:spMkLst>
        </pc:spChg>
        <pc:spChg chg="del mod">
          <ac:chgData name="DaoTaoTin" userId="6d21468e-647c-4f84-8156-117b4a782e40" providerId="ADAL" clId="{D33BDC62-A982-4DCD-BF66-F25C3A0B5EE9}" dt="2023-12-18T03:44:53.271" v="2422" actId="478"/>
          <ac:spMkLst>
            <pc:docMk/>
            <pc:sldMk cId="877613977" sldId="2634"/>
            <ac:spMk id="29" creationId="{3182E26A-FB71-F3E0-2E06-350496562B9A}"/>
          </ac:spMkLst>
        </pc:spChg>
        <pc:spChg chg="mod">
          <ac:chgData name="DaoTaoTin" userId="6d21468e-647c-4f84-8156-117b4a782e40" providerId="ADAL" clId="{D33BDC62-A982-4DCD-BF66-F25C3A0B5EE9}" dt="2023-12-19T10:50:32.236" v="4564" actId="20577"/>
          <ac:spMkLst>
            <pc:docMk/>
            <pc:sldMk cId="877613977" sldId="2634"/>
            <ac:spMk id="30" creationId="{12B8BECD-AA98-D7E1-CDE2-3A19A8350AB7}"/>
          </ac:spMkLst>
        </pc:spChg>
        <pc:picChg chg="add del">
          <ac:chgData name="DaoTaoTin" userId="6d21468e-647c-4f84-8156-117b4a782e40" providerId="ADAL" clId="{D33BDC62-A982-4DCD-BF66-F25C3A0B5EE9}" dt="2023-12-18T03:45:01.598" v="2426" actId="478"/>
          <ac:picMkLst>
            <pc:docMk/>
            <pc:sldMk cId="877613977" sldId="2634"/>
            <ac:picMk id="2" creationId="{CB4C6FD4-5A34-0AB4-5872-2FCA2170B1D0}"/>
          </ac:picMkLst>
        </pc:picChg>
        <pc:picChg chg="add del mod">
          <ac:chgData name="DaoTaoTin" userId="6d21468e-647c-4f84-8156-117b4a782e40" providerId="ADAL" clId="{D33BDC62-A982-4DCD-BF66-F25C3A0B5EE9}" dt="2023-12-18T03:58:17.807" v="2612" actId="478"/>
          <ac:picMkLst>
            <pc:docMk/>
            <pc:sldMk cId="877613977" sldId="2634"/>
            <ac:picMk id="3" creationId="{9E025F79-BA28-720A-AB96-F216FD7EF0C8}"/>
          </ac:picMkLst>
        </pc:picChg>
        <pc:picChg chg="add mod">
          <ac:chgData name="DaoTaoTin" userId="6d21468e-647c-4f84-8156-117b4a782e40" providerId="ADAL" clId="{D33BDC62-A982-4DCD-BF66-F25C3A0B5EE9}" dt="2023-12-18T03:59:57.496" v="2631" actId="14100"/>
          <ac:picMkLst>
            <pc:docMk/>
            <pc:sldMk cId="877613977" sldId="2634"/>
            <ac:picMk id="8" creationId="{39B17E5B-2A3D-F0C3-D3A0-989E2DC21A57}"/>
          </ac:picMkLst>
        </pc:picChg>
      </pc:sldChg>
      <pc:sldChg chg="modSp add mod ord">
        <pc:chgData name="DaoTaoTin" userId="6d21468e-647c-4f84-8156-117b4a782e40" providerId="ADAL" clId="{D33BDC62-A982-4DCD-BF66-F25C3A0B5EE9}" dt="2023-12-19T10:51:08.813" v="4565" actId="13926"/>
        <pc:sldMkLst>
          <pc:docMk/>
          <pc:sldMk cId="2979851309" sldId="2635"/>
        </pc:sldMkLst>
        <pc:spChg chg="mod">
          <ac:chgData name="DaoTaoTin" userId="6d21468e-647c-4f84-8156-117b4a782e40" providerId="ADAL" clId="{D33BDC62-A982-4DCD-BF66-F25C3A0B5EE9}" dt="2023-12-18T03:55:34.769" v="2607" actId="13926"/>
          <ac:spMkLst>
            <pc:docMk/>
            <pc:sldMk cId="2979851309" sldId="2635"/>
            <ac:spMk id="5" creationId="{5B7643ED-476A-FDEB-F2F7-F0FE3F9FEBF5}"/>
          </ac:spMkLst>
        </pc:spChg>
        <pc:spChg chg="mod">
          <ac:chgData name="DaoTaoTin" userId="6d21468e-647c-4f84-8156-117b4a782e40" providerId="ADAL" clId="{D33BDC62-A982-4DCD-BF66-F25C3A0B5EE9}" dt="2023-12-19T10:51:08.813" v="4565" actId="13926"/>
          <ac:spMkLst>
            <pc:docMk/>
            <pc:sldMk cId="2979851309" sldId="2635"/>
            <ac:spMk id="6" creationId="{313F31FD-12BF-D31E-2767-5490614DB482}"/>
          </ac:spMkLst>
        </pc:spChg>
        <pc:spChg chg="mod">
          <ac:chgData name="DaoTaoTin" userId="6d21468e-647c-4f84-8156-117b4a782e40" providerId="ADAL" clId="{D33BDC62-A982-4DCD-BF66-F25C3A0B5EE9}" dt="2023-12-18T03:55:31.953" v="2606" actId="13926"/>
          <ac:spMkLst>
            <pc:docMk/>
            <pc:sldMk cId="2979851309" sldId="2635"/>
            <ac:spMk id="10" creationId="{7F4BE844-F108-5FEA-966A-F560D75F7FEA}"/>
          </ac:spMkLst>
        </pc:spChg>
        <pc:spChg chg="mod">
          <ac:chgData name="DaoTaoTin" userId="6d21468e-647c-4f84-8156-117b4a782e40" providerId="ADAL" clId="{D33BDC62-A982-4DCD-BF66-F25C3A0B5EE9}" dt="2023-12-19T10:50:17.635" v="4561" actId="20577"/>
          <ac:spMkLst>
            <pc:docMk/>
            <pc:sldMk cId="2979851309" sldId="2635"/>
            <ac:spMk id="30" creationId="{12B8BECD-AA98-D7E1-CDE2-3A19A8350AB7}"/>
          </ac:spMkLst>
        </pc:spChg>
      </pc:sldChg>
      <pc:sldChg chg="addSp delSp modSp add mod ord modTransition">
        <pc:chgData name="DaoTaoTin" userId="6d21468e-647c-4f84-8156-117b4a782e40" providerId="ADAL" clId="{D33BDC62-A982-4DCD-BF66-F25C3A0B5EE9}" dt="2023-12-19T10:50:02.273" v="4555"/>
        <pc:sldMkLst>
          <pc:docMk/>
          <pc:sldMk cId="1642580073" sldId="2636"/>
        </pc:sldMkLst>
        <pc:spChg chg="mod">
          <ac:chgData name="DaoTaoTin" userId="6d21468e-647c-4f84-8156-117b4a782e40" providerId="ADAL" clId="{D33BDC62-A982-4DCD-BF66-F25C3A0B5EE9}" dt="2023-12-18T04:15:23.842" v="2707" actId="207"/>
          <ac:spMkLst>
            <pc:docMk/>
            <pc:sldMk cId="1642580073" sldId="2636"/>
            <ac:spMk id="4" creationId="{2B17280B-E943-3237-D153-D389068C0997}"/>
          </ac:spMkLst>
        </pc:spChg>
        <pc:spChg chg="add mod">
          <ac:chgData name="DaoTaoTin" userId="6d21468e-647c-4f84-8156-117b4a782e40" providerId="ADAL" clId="{D33BDC62-A982-4DCD-BF66-F25C3A0B5EE9}" dt="2023-12-18T04:16:26.458" v="2711" actId="207"/>
          <ac:spMkLst>
            <pc:docMk/>
            <pc:sldMk cId="1642580073" sldId="2636"/>
            <ac:spMk id="5" creationId="{34B40A11-22E5-5ADA-D8C1-300329E2638D}"/>
          </ac:spMkLst>
        </pc:spChg>
        <pc:picChg chg="del">
          <ac:chgData name="DaoTaoTin" userId="6d21468e-647c-4f84-8156-117b4a782e40" providerId="ADAL" clId="{D33BDC62-A982-4DCD-BF66-F25C3A0B5EE9}" dt="2023-12-18T04:16:46.481" v="2712" actId="478"/>
          <ac:picMkLst>
            <pc:docMk/>
            <pc:sldMk cId="1642580073" sldId="2636"/>
            <ac:picMk id="2" creationId="{3AB1A61B-AAAF-58B7-41ED-D002DBA129B4}"/>
          </ac:picMkLst>
        </pc:picChg>
        <pc:picChg chg="add mod modCrop">
          <ac:chgData name="DaoTaoTin" userId="6d21468e-647c-4f84-8156-117b4a782e40" providerId="ADAL" clId="{D33BDC62-A982-4DCD-BF66-F25C3A0B5EE9}" dt="2023-12-18T04:17:18.024" v="2718" actId="732"/>
          <ac:picMkLst>
            <pc:docMk/>
            <pc:sldMk cId="1642580073" sldId="2636"/>
            <ac:picMk id="6" creationId="{6822ED75-931C-F80C-3103-80D37BC5F391}"/>
          </ac:picMkLst>
        </pc:picChg>
      </pc:sldChg>
      <pc:sldChg chg="addSp delSp modSp add mod ord modTransition">
        <pc:chgData name="DaoTaoTin" userId="6d21468e-647c-4f84-8156-117b4a782e40" providerId="ADAL" clId="{D33BDC62-A982-4DCD-BF66-F25C3A0B5EE9}" dt="2023-12-19T10:50:02.273" v="4555"/>
        <pc:sldMkLst>
          <pc:docMk/>
          <pc:sldMk cId="4071643770" sldId="2637"/>
        </pc:sldMkLst>
        <pc:spChg chg="mod">
          <ac:chgData name="DaoTaoTin" userId="6d21468e-647c-4f84-8156-117b4a782e40" providerId="ADAL" clId="{D33BDC62-A982-4DCD-BF66-F25C3A0B5EE9}" dt="2023-12-18T04:18:31.972" v="2725"/>
          <ac:spMkLst>
            <pc:docMk/>
            <pc:sldMk cId="4071643770" sldId="2637"/>
            <ac:spMk id="4" creationId="{2B17280B-E943-3237-D153-D389068C0997}"/>
          </ac:spMkLst>
        </pc:spChg>
        <pc:spChg chg="mod">
          <ac:chgData name="DaoTaoTin" userId="6d21468e-647c-4f84-8156-117b4a782e40" providerId="ADAL" clId="{D33BDC62-A982-4DCD-BF66-F25C3A0B5EE9}" dt="2023-12-18T04:22:15.702" v="2773" actId="20577"/>
          <ac:spMkLst>
            <pc:docMk/>
            <pc:sldMk cId="4071643770" sldId="2637"/>
            <ac:spMk id="5" creationId="{34B40A11-22E5-5ADA-D8C1-300329E2638D}"/>
          </ac:spMkLst>
        </pc:spChg>
        <pc:spChg chg="add del">
          <ac:chgData name="DaoTaoTin" userId="6d21468e-647c-4f84-8156-117b4a782e40" providerId="ADAL" clId="{D33BDC62-A982-4DCD-BF66-F25C3A0B5EE9}" dt="2023-12-18T04:22:31.007" v="2775" actId="11529"/>
          <ac:spMkLst>
            <pc:docMk/>
            <pc:sldMk cId="4071643770" sldId="2637"/>
            <ac:spMk id="7" creationId="{D631ABB0-C86D-8392-2A5C-3162599B8937}"/>
          </ac:spMkLst>
        </pc:spChg>
        <pc:spChg chg="add mod">
          <ac:chgData name="DaoTaoTin" userId="6d21468e-647c-4f84-8156-117b4a782e40" providerId="ADAL" clId="{D33BDC62-A982-4DCD-BF66-F25C3A0B5EE9}" dt="2023-12-18T04:23:46.081" v="2790" actId="164"/>
          <ac:spMkLst>
            <pc:docMk/>
            <pc:sldMk cId="4071643770" sldId="2637"/>
            <ac:spMk id="8" creationId="{15409EC9-5AB3-F42F-90C8-FF59626D0E90}"/>
          </ac:spMkLst>
        </pc:spChg>
        <pc:spChg chg="add mod">
          <ac:chgData name="DaoTaoTin" userId="6d21468e-647c-4f84-8156-117b4a782e40" providerId="ADAL" clId="{D33BDC62-A982-4DCD-BF66-F25C3A0B5EE9}" dt="2023-12-18T04:24:58.071" v="2802" actId="113"/>
          <ac:spMkLst>
            <pc:docMk/>
            <pc:sldMk cId="4071643770" sldId="2637"/>
            <ac:spMk id="9" creationId="{49553278-A67A-9995-D09D-3F31393F7760}"/>
          </ac:spMkLst>
        </pc:spChg>
        <pc:spChg chg="mod">
          <ac:chgData name="DaoTaoTin" userId="6d21468e-647c-4f84-8156-117b4a782e40" providerId="ADAL" clId="{D33BDC62-A982-4DCD-BF66-F25C3A0B5EE9}" dt="2023-12-18T04:24:19.923" v="2795"/>
          <ac:spMkLst>
            <pc:docMk/>
            <pc:sldMk cId="4071643770" sldId="2637"/>
            <ac:spMk id="12" creationId="{BD13E2D9-4562-4142-7D8F-2E3CB8F7C5D0}"/>
          </ac:spMkLst>
        </pc:spChg>
        <pc:spChg chg="mod">
          <ac:chgData name="DaoTaoTin" userId="6d21468e-647c-4f84-8156-117b4a782e40" providerId="ADAL" clId="{D33BDC62-A982-4DCD-BF66-F25C3A0B5EE9}" dt="2023-12-18T04:24:56.606" v="2801"/>
          <ac:spMkLst>
            <pc:docMk/>
            <pc:sldMk cId="4071643770" sldId="2637"/>
            <ac:spMk id="13" creationId="{C2DA9D02-6C24-30FA-6B48-9C5DCE563A56}"/>
          </ac:spMkLst>
        </pc:spChg>
        <pc:spChg chg="mod">
          <ac:chgData name="DaoTaoTin" userId="6d21468e-647c-4f84-8156-117b4a782e40" providerId="ADAL" clId="{D33BDC62-A982-4DCD-BF66-F25C3A0B5EE9}" dt="2023-12-18T04:25:03.151" v="2803"/>
          <ac:spMkLst>
            <pc:docMk/>
            <pc:sldMk cId="4071643770" sldId="2637"/>
            <ac:spMk id="15" creationId="{986150FB-3CDE-52D1-A91B-9BD9B3E0112A}"/>
          </ac:spMkLst>
        </pc:spChg>
        <pc:spChg chg="mod">
          <ac:chgData name="DaoTaoTin" userId="6d21468e-647c-4f84-8156-117b4a782e40" providerId="ADAL" clId="{D33BDC62-A982-4DCD-BF66-F25C3A0B5EE9}" dt="2023-12-18T04:25:17.191" v="2811"/>
          <ac:spMkLst>
            <pc:docMk/>
            <pc:sldMk cId="4071643770" sldId="2637"/>
            <ac:spMk id="16" creationId="{038676B2-430F-AD10-42A5-6A69F43F3889}"/>
          </ac:spMkLst>
        </pc:spChg>
        <pc:spChg chg="mod">
          <ac:chgData name="DaoTaoTin" userId="6d21468e-647c-4f84-8156-117b4a782e40" providerId="ADAL" clId="{D33BDC62-A982-4DCD-BF66-F25C3A0B5EE9}" dt="2023-12-18T04:25:10.616" v="2805"/>
          <ac:spMkLst>
            <pc:docMk/>
            <pc:sldMk cId="4071643770" sldId="2637"/>
            <ac:spMk id="18" creationId="{E840BB55-F9C3-D2B2-A34D-81181AD81B0F}"/>
          </ac:spMkLst>
        </pc:spChg>
        <pc:spChg chg="mod">
          <ac:chgData name="DaoTaoTin" userId="6d21468e-647c-4f84-8156-117b4a782e40" providerId="ADAL" clId="{D33BDC62-A982-4DCD-BF66-F25C3A0B5EE9}" dt="2023-12-18T04:25:27.805" v="2816"/>
          <ac:spMkLst>
            <pc:docMk/>
            <pc:sldMk cId="4071643770" sldId="2637"/>
            <ac:spMk id="19" creationId="{B462DB50-7E63-305A-607A-F6633EE62295}"/>
          </ac:spMkLst>
        </pc:spChg>
        <pc:spChg chg="mod">
          <ac:chgData name="DaoTaoTin" userId="6d21468e-647c-4f84-8156-117b4a782e40" providerId="ADAL" clId="{D33BDC62-A982-4DCD-BF66-F25C3A0B5EE9}" dt="2023-12-18T04:25:34.702" v="2817"/>
          <ac:spMkLst>
            <pc:docMk/>
            <pc:sldMk cId="4071643770" sldId="2637"/>
            <ac:spMk id="21" creationId="{190BBACB-C57A-37A7-EEF0-A8985436B51B}"/>
          </ac:spMkLst>
        </pc:spChg>
        <pc:spChg chg="mod">
          <ac:chgData name="DaoTaoTin" userId="6d21468e-647c-4f84-8156-117b4a782e40" providerId="ADAL" clId="{D33BDC62-A982-4DCD-BF66-F25C3A0B5EE9}" dt="2023-12-18T04:25:39.839" v="2823"/>
          <ac:spMkLst>
            <pc:docMk/>
            <pc:sldMk cId="4071643770" sldId="2637"/>
            <ac:spMk id="22" creationId="{9AA6B359-22B1-D646-0E6F-081804850A44}"/>
          </ac:spMkLst>
        </pc:spChg>
        <pc:spChg chg="add mod">
          <ac:chgData name="DaoTaoTin" userId="6d21468e-647c-4f84-8156-117b4a782e40" providerId="ADAL" clId="{D33BDC62-A982-4DCD-BF66-F25C3A0B5EE9}" dt="2023-12-18T04:27:08.161" v="2836" actId="693"/>
          <ac:spMkLst>
            <pc:docMk/>
            <pc:sldMk cId="4071643770" sldId="2637"/>
            <ac:spMk id="23" creationId="{B6FBDE13-DC28-4F28-2567-2A98A382E795}"/>
          </ac:spMkLst>
        </pc:spChg>
        <pc:spChg chg="add mod">
          <ac:chgData name="DaoTaoTin" userId="6d21468e-647c-4f84-8156-117b4a782e40" providerId="ADAL" clId="{D33BDC62-A982-4DCD-BF66-F25C3A0B5EE9}" dt="2023-12-18T04:29:37.825" v="2894" actId="20577"/>
          <ac:spMkLst>
            <pc:docMk/>
            <pc:sldMk cId="4071643770" sldId="2637"/>
            <ac:spMk id="24" creationId="{21EEF05B-35AC-AE41-1E3E-34CC0929DE76}"/>
          </ac:spMkLst>
        </pc:spChg>
        <pc:spChg chg="add mod">
          <ac:chgData name="DaoTaoTin" userId="6d21468e-647c-4f84-8156-117b4a782e40" providerId="ADAL" clId="{D33BDC62-A982-4DCD-BF66-F25C3A0B5EE9}" dt="2023-12-18T04:29:33.222" v="2887" actId="20577"/>
          <ac:spMkLst>
            <pc:docMk/>
            <pc:sldMk cId="4071643770" sldId="2637"/>
            <ac:spMk id="25" creationId="{BD471588-9940-B6CC-A622-685486B83EF1}"/>
          </ac:spMkLst>
        </pc:spChg>
        <pc:spChg chg="add mod">
          <ac:chgData name="DaoTaoTin" userId="6d21468e-647c-4f84-8156-117b4a782e40" providerId="ADAL" clId="{D33BDC62-A982-4DCD-BF66-F25C3A0B5EE9}" dt="2023-12-18T04:33:25.307" v="3060" actId="1076"/>
          <ac:spMkLst>
            <pc:docMk/>
            <pc:sldMk cId="4071643770" sldId="2637"/>
            <ac:spMk id="26" creationId="{A152CF3E-D3BE-F884-2EEE-1532E8AFC7DD}"/>
          </ac:spMkLst>
        </pc:spChg>
        <pc:grpChg chg="add mod">
          <ac:chgData name="DaoTaoTin" userId="6d21468e-647c-4f84-8156-117b4a782e40" providerId="ADAL" clId="{D33BDC62-A982-4DCD-BF66-F25C3A0B5EE9}" dt="2023-12-18T04:24:19.203" v="2794" actId="1076"/>
          <ac:grpSpMkLst>
            <pc:docMk/>
            <pc:sldMk cId="4071643770" sldId="2637"/>
            <ac:grpSpMk id="10" creationId="{FC048E1D-656E-4F81-D943-4583C8A572DC}"/>
          </ac:grpSpMkLst>
        </pc:grpChg>
        <pc:grpChg chg="add mod ord">
          <ac:chgData name="DaoTaoTin" userId="6d21468e-647c-4f84-8156-117b4a782e40" providerId="ADAL" clId="{D33BDC62-A982-4DCD-BF66-F25C3A0B5EE9}" dt="2023-12-18T04:26:43.400" v="2834" actId="166"/>
          <ac:grpSpMkLst>
            <pc:docMk/>
            <pc:sldMk cId="4071643770" sldId="2637"/>
            <ac:grpSpMk id="11" creationId="{7106D6A8-48E0-494B-8839-AEDCB9F6572C}"/>
          </ac:grpSpMkLst>
        </pc:grpChg>
        <pc:grpChg chg="add mod">
          <ac:chgData name="DaoTaoTin" userId="6d21468e-647c-4f84-8156-117b4a782e40" providerId="ADAL" clId="{D33BDC62-A982-4DCD-BF66-F25C3A0B5EE9}" dt="2023-12-18T04:25:07.920" v="2804" actId="1076"/>
          <ac:grpSpMkLst>
            <pc:docMk/>
            <pc:sldMk cId="4071643770" sldId="2637"/>
            <ac:grpSpMk id="14" creationId="{7FEBC8BD-06E5-6E07-52DF-C1D0353B481B}"/>
          </ac:grpSpMkLst>
        </pc:grpChg>
        <pc:grpChg chg="add mod">
          <ac:chgData name="DaoTaoTin" userId="6d21468e-647c-4f84-8156-117b4a782e40" providerId="ADAL" clId="{D33BDC62-A982-4DCD-BF66-F25C3A0B5EE9}" dt="2023-12-18T04:25:13.641" v="2806" actId="1076"/>
          <ac:grpSpMkLst>
            <pc:docMk/>
            <pc:sldMk cId="4071643770" sldId="2637"/>
            <ac:grpSpMk id="17" creationId="{11D2A3CD-2773-72FF-858F-AAFFE6FEBA9F}"/>
          </ac:grpSpMkLst>
        </pc:grpChg>
        <pc:grpChg chg="add mod">
          <ac:chgData name="DaoTaoTin" userId="6d21468e-647c-4f84-8156-117b4a782e40" providerId="ADAL" clId="{D33BDC62-A982-4DCD-BF66-F25C3A0B5EE9}" dt="2023-12-18T04:25:46.270" v="2824" actId="1076"/>
          <ac:grpSpMkLst>
            <pc:docMk/>
            <pc:sldMk cId="4071643770" sldId="2637"/>
            <ac:grpSpMk id="20" creationId="{319BAD84-91AB-6D8D-72C2-A2334704D17E}"/>
          </ac:grpSpMkLst>
        </pc:grpChg>
        <pc:picChg chg="add mod modCrop">
          <ac:chgData name="DaoTaoTin" userId="6d21468e-647c-4f84-8156-117b4a782e40" providerId="ADAL" clId="{D33BDC62-A982-4DCD-BF66-F25C3A0B5EE9}" dt="2023-12-18T04:19:47.763" v="2738" actId="732"/>
          <ac:picMkLst>
            <pc:docMk/>
            <pc:sldMk cId="4071643770" sldId="2637"/>
            <ac:picMk id="2" creationId="{8E7F2BCB-B430-F2E7-F59D-6C615A4FE286}"/>
          </ac:picMkLst>
        </pc:picChg>
        <pc:picChg chg="del">
          <ac:chgData name="DaoTaoTin" userId="6d21468e-647c-4f84-8156-117b4a782e40" providerId="ADAL" clId="{D33BDC62-A982-4DCD-BF66-F25C3A0B5EE9}" dt="2023-12-18T04:19:31.786" v="2733" actId="478"/>
          <ac:picMkLst>
            <pc:docMk/>
            <pc:sldMk cId="4071643770" sldId="2637"/>
            <ac:picMk id="6" creationId="{6822ED75-931C-F80C-3103-80D37BC5F391}"/>
          </ac:picMkLst>
        </pc:picChg>
      </pc:sldChg>
      <pc:sldChg chg="modSp add mod ord">
        <pc:chgData name="DaoTaoTin" userId="6d21468e-647c-4f84-8156-117b4a782e40" providerId="ADAL" clId="{D33BDC62-A982-4DCD-BF66-F25C3A0B5EE9}" dt="2023-12-18T04:48:23.188" v="3113" actId="1076"/>
        <pc:sldMkLst>
          <pc:docMk/>
          <pc:sldMk cId="3277219218" sldId="2638"/>
        </pc:sldMkLst>
        <pc:spChg chg="mod">
          <ac:chgData name="DaoTaoTin" userId="6d21468e-647c-4f84-8156-117b4a782e40" providerId="ADAL" clId="{D33BDC62-A982-4DCD-BF66-F25C3A0B5EE9}" dt="2023-12-18T04:48:23.188" v="3113" actId="1076"/>
          <ac:spMkLst>
            <pc:docMk/>
            <pc:sldMk cId="3277219218" sldId="2638"/>
            <ac:spMk id="42" creationId="{DCB61E67-BB3F-A795-766E-43DDB94DF2DD}"/>
          </ac:spMkLst>
        </pc:spChg>
      </pc:sldChg>
      <pc:sldChg chg="add del">
        <pc:chgData name="DaoTaoTin" userId="6d21468e-647c-4f84-8156-117b4a782e40" providerId="ADAL" clId="{D33BDC62-A982-4DCD-BF66-F25C3A0B5EE9}" dt="2023-12-18T04:45:55.730" v="3062" actId="2890"/>
        <pc:sldMkLst>
          <pc:docMk/>
          <pc:sldMk cId="3942361862" sldId="2638"/>
        </pc:sldMkLst>
      </pc:sldChg>
      <pc:sldChg chg="addSp delSp modSp add mod ord">
        <pc:chgData name="DaoTaoTin" userId="6d21468e-647c-4f84-8156-117b4a782e40" providerId="ADAL" clId="{D33BDC62-A982-4DCD-BF66-F25C3A0B5EE9}" dt="2023-12-19T10:38:57.203" v="4373" actId="20577"/>
        <pc:sldMkLst>
          <pc:docMk/>
          <pc:sldMk cId="2788159343" sldId="2639"/>
        </pc:sldMkLst>
        <pc:spChg chg="mod">
          <ac:chgData name="DaoTaoTin" userId="6d21468e-647c-4f84-8156-117b4a782e40" providerId="ADAL" clId="{D33BDC62-A982-4DCD-BF66-F25C3A0B5EE9}" dt="2023-12-18T04:49:11.568" v="3120" actId="20577"/>
          <ac:spMkLst>
            <pc:docMk/>
            <pc:sldMk cId="2788159343" sldId="2639"/>
            <ac:spMk id="2" creationId="{FFC4F6FE-95BD-8C24-080F-5850340D9948}"/>
          </ac:spMkLst>
        </pc:spChg>
        <pc:spChg chg="mod">
          <ac:chgData name="DaoTaoTin" userId="6d21468e-647c-4f84-8156-117b4a782e40" providerId="ADAL" clId="{D33BDC62-A982-4DCD-BF66-F25C3A0B5EE9}" dt="2023-12-19T10:33:43.192" v="4197" actId="20577"/>
          <ac:spMkLst>
            <pc:docMk/>
            <pc:sldMk cId="2788159343" sldId="2639"/>
            <ac:spMk id="3" creationId="{28947BE1-257F-665D-DCEA-00DA82BE00E7}"/>
          </ac:spMkLst>
        </pc:spChg>
        <pc:spChg chg="mod">
          <ac:chgData name="DaoTaoTin" userId="6d21468e-647c-4f84-8156-117b4a782e40" providerId="ADAL" clId="{D33BDC62-A982-4DCD-BF66-F25C3A0B5EE9}" dt="2023-12-19T10:36:32.090" v="4299" actId="20577"/>
          <ac:spMkLst>
            <pc:docMk/>
            <pc:sldMk cId="2788159343" sldId="2639"/>
            <ac:spMk id="4" creationId="{A4565B6D-EDFD-7717-6434-ABDA736E12C7}"/>
          </ac:spMkLst>
        </pc:spChg>
        <pc:spChg chg="add mod">
          <ac:chgData name="DaoTaoTin" userId="6d21468e-647c-4f84-8156-117b4a782e40" providerId="ADAL" clId="{D33BDC62-A982-4DCD-BF66-F25C3A0B5EE9}" dt="2023-12-19T10:35:14.112" v="4242"/>
          <ac:spMkLst>
            <pc:docMk/>
            <pc:sldMk cId="2788159343" sldId="2639"/>
            <ac:spMk id="5" creationId="{177FF2AE-2248-3704-DA96-5FE42F55B1CD}"/>
          </ac:spMkLst>
        </pc:spChg>
        <pc:spChg chg="mod">
          <ac:chgData name="DaoTaoTin" userId="6d21468e-647c-4f84-8156-117b4a782e40" providerId="ADAL" clId="{D33BDC62-A982-4DCD-BF66-F25C3A0B5EE9}" dt="2023-12-18T04:49:28.524" v="3136" actId="20577"/>
          <ac:spMkLst>
            <pc:docMk/>
            <pc:sldMk cId="2788159343" sldId="2639"/>
            <ac:spMk id="6" creationId="{2D179CC8-272C-43FD-04E9-F9A671328AF6}"/>
          </ac:spMkLst>
        </pc:spChg>
        <pc:spChg chg="mod">
          <ac:chgData name="DaoTaoTin" userId="6d21468e-647c-4f84-8156-117b4a782e40" providerId="ADAL" clId="{D33BDC62-A982-4DCD-BF66-F25C3A0B5EE9}" dt="2023-12-19T10:38:57.203" v="4373" actId="20577"/>
          <ac:spMkLst>
            <pc:docMk/>
            <pc:sldMk cId="2788159343" sldId="2639"/>
            <ac:spMk id="7" creationId="{32F21BF5-8750-7D33-2AA7-E4472D3448C5}"/>
          </ac:spMkLst>
        </pc:spChg>
        <pc:spChg chg="add mod">
          <ac:chgData name="DaoTaoTin" userId="6d21468e-647c-4f84-8156-117b4a782e40" providerId="ADAL" clId="{D33BDC62-A982-4DCD-BF66-F25C3A0B5EE9}" dt="2023-12-19T10:35:14.112" v="4242"/>
          <ac:spMkLst>
            <pc:docMk/>
            <pc:sldMk cId="2788159343" sldId="2639"/>
            <ac:spMk id="8" creationId="{67A7E7E2-5C4A-AC04-4B50-BD3048831094}"/>
          </ac:spMkLst>
        </pc:spChg>
        <pc:spChg chg="add mod">
          <ac:chgData name="DaoTaoTin" userId="6d21468e-647c-4f84-8156-117b4a782e40" providerId="ADAL" clId="{D33BDC62-A982-4DCD-BF66-F25C3A0B5EE9}" dt="2023-12-19T10:36:42.021" v="4313" actId="20577"/>
          <ac:spMkLst>
            <pc:docMk/>
            <pc:sldMk cId="2788159343" sldId="2639"/>
            <ac:spMk id="11" creationId="{3E319BA0-A18A-2E25-8090-5B1CCE07D2CD}"/>
          </ac:spMkLst>
        </pc:spChg>
        <pc:spChg chg="add mod">
          <ac:chgData name="DaoTaoTin" userId="6d21468e-647c-4f84-8156-117b4a782e40" providerId="ADAL" clId="{D33BDC62-A982-4DCD-BF66-F25C3A0B5EE9}" dt="2023-12-19T10:36:10.356" v="4255" actId="1076"/>
          <ac:spMkLst>
            <pc:docMk/>
            <pc:sldMk cId="2788159343" sldId="2639"/>
            <ac:spMk id="12" creationId="{2F106189-7A76-1D81-EB00-B6020DFB888D}"/>
          </ac:spMkLst>
        </pc:spChg>
        <pc:spChg chg="mod topLvl">
          <ac:chgData name="DaoTaoTin" userId="6d21468e-647c-4f84-8156-117b4a782e40" providerId="ADAL" clId="{D33BDC62-A982-4DCD-BF66-F25C3A0B5EE9}" dt="2023-12-19T10:35:45.994" v="4250" actId="165"/>
          <ac:spMkLst>
            <pc:docMk/>
            <pc:sldMk cId="2788159343" sldId="2639"/>
            <ac:spMk id="21" creationId="{9E9F6E90-AB9A-7579-42BC-42B78686E622}"/>
          </ac:spMkLst>
        </pc:spChg>
        <pc:spChg chg="del">
          <ac:chgData name="DaoTaoTin" userId="6d21468e-647c-4f84-8156-117b4a782e40" providerId="ADAL" clId="{D33BDC62-A982-4DCD-BF66-F25C3A0B5EE9}" dt="2023-12-19T10:36:02.923" v="4253" actId="478"/>
          <ac:spMkLst>
            <pc:docMk/>
            <pc:sldMk cId="2788159343" sldId="2639"/>
            <ac:spMk id="57" creationId="{524B3F53-2E61-8554-7613-667AE0BD6221}"/>
          </ac:spMkLst>
        </pc:spChg>
        <pc:grpChg chg="del mod">
          <ac:chgData name="DaoTaoTin" userId="6d21468e-647c-4f84-8156-117b4a782e40" providerId="ADAL" clId="{D33BDC62-A982-4DCD-BF66-F25C3A0B5EE9}" dt="2023-12-19T10:35:45.994" v="4250" actId="165"/>
          <ac:grpSpMkLst>
            <pc:docMk/>
            <pc:sldMk cId="2788159343" sldId="2639"/>
            <ac:grpSpMk id="34" creationId="{59D173DA-2E65-913C-2AB5-8826BB693972}"/>
          </ac:grpSpMkLst>
        </pc:grpChg>
        <pc:picChg chg="del">
          <ac:chgData name="DaoTaoTin" userId="6d21468e-647c-4f84-8156-117b4a782e40" providerId="ADAL" clId="{D33BDC62-A982-4DCD-BF66-F25C3A0B5EE9}" dt="2023-12-19T10:35:32.405" v="4245" actId="478"/>
          <ac:picMkLst>
            <pc:docMk/>
            <pc:sldMk cId="2788159343" sldId="2639"/>
            <ac:picMk id="9" creationId="{19F82C60-BDAA-EAEA-52D2-966858868D81}"/>
          </ac:picMkLst>
        </pc:picChg>
        <pc:picChg chg="add mod">
          <ac:chgData name="DaoTaoTin" userId="6d21468e-647c-4f84-8156-117b4a782e40" providerId="ADAL" clId="{D33BDC62-A982-4DCD-BF66-F25C3A0B5EE9}" dt="2023-12-19T10:35:56.022" v="4252" actId="1076"/>
          <ac:picMkLst>
            <pc:docMk/>
            <pc:sldMk cId="2788159343" sldId="2639"/>
            <ac:picMk id="10" creationId="{964C85A7-40B1-2C34-8951-6850BF14EC40}"/>
          </ac:picMkLst>
        </pc:picChg>
        <pc:picChg chg="add mod">
          <ac:chgData name="DaoTaoTin" userId="6d21468e-647c-4f84-8156-117b4a782e40" providerId="ADAL" clId="{D33BDC62-A982-4DCD-BF66-F25C3A0B5EE9}" dt="2023-12-19T10:36:10.356" v="4255" actId="1076"/>
          <ac:picMkLst>
            <pc:docMk/>
            <pc:sldMk cId="2788159343" sldId="2639"/>
            <ac:picMk id="13" creationId="{BC165B21-4213-46EB-328A-6EA1F7F20C38}"/>
          </ac:picMkLst>
        </pc:picChg>
        <pc:picChg chg="add mod">
          <ac:chgData name="DaoTaoTin" userId="6d21468e-647c-4f84-8156-117b4a782e40" providerId="ADAL" clId="{D33BDC62-A982-4DCD-BF66-F25C3A0B5EE9}" dt="2023-12-19T10:36:16.094" v="4258" actId="1076"/>
          <ac:picMkLst>
            <pc:docMk/>
            <pc:sldMk cId="2788159343" sldId="2639"/>
            <ac:picMk id="14" creationId="{535FC146-F2A6-1B97-888B-D26E9EFBAE42}"/>
          </ac:picMkLst>
        </pc:picChg>
        <pc:picChg chg="mod topLvl">
          <ac:chgData name="DaoTaoTin" userId="6d21468e-647c-4f84-8156-117b4a782e40" providerId="ADAL" clId="{D33BDC62-A982-4DCD-BF66-F25C3A0B5EE9}" dt="2023-12-19T10:35:48.633" v="4251" actId="1076"/>
          <ac:picMkLst>
            <pc:docMk/>
            <pc:sldMk cId="2788159343" sldId="2639"/>
            <ac:picMk id="27" creationId="{EA213CD3-9DF1-0A60-8D75-64B42CA4D3CE}"/>
          </ac:picMkLst>
        </pc:picChg>
        <pc:picChg chg="del">
          <ac:chgData name="DaoTaoTin" userId="6d21468e-647c-4f84-8156-117b4a782e40" providerId="ADAL" clId="{D33BDC62-A982-4DCD-BF66-F25C3A0B5EE9}" dt="2023-12-19T10:36:12.478" v="4256" actId="478"/>
          <ac:picMkLst>
            <pc:docMk/>
            <pc:sldMk cId="2788159343" sldId="2639"/>
            <ac:picMk id="32" creationId="{60DBE21C-263A-CC0F-4AF6-D6D218C7BD5D}"/>
          </ac:picMkLst>
        </pc:picChg>
      </pc:sldChg>
      <pc:sldChg chg="addSp delSp modSp add mod ord">
        <pc:chgData name="DaoTaoTin" userId="6d21468e-647c-4f84-8156-117b4a782e40" providerId="ADAL" clId="{D33BDC62-A982-4DCD-BF66-F25C3A0B5EE9}" dt="2023-12-18T05:05:41.030" v="3524" actId="13926"/>
        <pc:sldMkLst>
          <pc:docMk/>
          <pc:sldMk cId="1961285299" sldId="2640"/>
        </pc:sldMkLst>
        <pc:spChg chg="mod">
          <ac:chgData name="DaoTaoTin" userId="6d21468e-647c-4f84-8156-117b4a782e40" providerId="ADAL" clId="{D33BDC62-A982-4DCD-BF66-F25C3A0B5EE9}" dt="2023-12-18T04:50:13.607" v="3189" actId="20577"/>
          <ac:spMkLst>
            <pc:docMk/>
            <pc:sldMk cId="1961285299" sldId="2640"/>
            <ac:spMk id="2" creationId="{FFC4F6FE-95BD-8C24-080F-5850340D9948}"/>
          </ac:spMkLst>
        </pc:spChg>
        <pc:spChg chg="add del">
          <ac:chgData name="DaoTaoTin" userId="6d21468e-647c-4f84-8156-117b4a782e40" providerId="ADAL" clId="{D33BDC62-A982-4DCD-BF66-F25C3A0B5EE9}" dt="2023-12-18T04:56:57.766" v="3276" actId="11529"/>
          <ac:spMkLst>
            <pc:docMk/>
            <pc:sldMk cId="1961285299" sldId="2640"/>
            <ac:spMk id="6" creationId="{DC62C1BE-AF26-B1EB-80DA-218990F1736C}"/>
          </ac:spMkLst>
        </pc:spChg>
        <pc:spChg chg="add del mod topLvl">
          <ac:chgData name="DaoTaoTin" userId="6d21468e-647c-4f84-8156-117b4a782e40" providerId="ADAL" clId="{D33BDC62-A982-4DCD-BF66-F25C3A0B5EE9}" dt="2023-12-18T04:56:40.012" v="3272" actId="478"/>
          <ac:spMkLst>
            <pc:docMk/>
            <pc:sldMk cId="1961285299" sldId="2640"/>
            <ac:spMk id="14" creationId="{84DCCD72-FF7D-8F40-DAAF-898E860EAD2F}"/>
          </ac:spMkLst>
        </pc:spChg>
        <pc:spChg chg="add 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17" creationId="{9E1AEB36-699F-BC77-BEDC-99FFAE9ED0D3}"/>
          </ac:spMkLst>
        </pc:spChg>
        <pc:spChg chg="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18" creationId="{8D92F845-D4D4-5401-70E4-FBE5A27725AA}"/>
          </ac:spMkLst>
        </pc:spChg>
        <pc:spChg chg="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19" creationId="{84AC64E3-E326-5876-F273-E7F991705ABC}"/>
          </ac:spMkLst>
        </pc:spChg>
        <pc:spChg chg="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20" creationId="{3ECAB1C4-13E2-0C5F-0BD6-A90518C16562}"/>
          </ac:spMkLst>
        </pc:spChg>
        <pc:spChg chg="add del">
          <ac:chgData name="DaoTaoTin" userId="6d21468e-647c-4f84-8156-117b4a782e40" providerId="ADAL" clId="{D33BDC62-A982-4DCD-BF66-F25C3A0B5EE9}" dt="2023-12-18T04:58:24.441" v="3290" actId="11529"/>
          <ac:spMkLst>
            <pc:docMk/>
            <pc:sldMk cId="1961285299" sldId="2640"/>
            <ac:spMk id="21" creationId="{5B87410F-0F9C-478A-D707-C0CE68153101}"/>
          </ac:spMkLst>
        </pc:spChg>
        <pc:spChg chg="add del">
          <ac:chgData name="DaoTaoTin" userId="6d21468e-647c-4f84-8156-117b4a782e40" providerId="ADAL" clId="{D33BDC62-A982-4DCD-BF66-F25C3A0B5EE9}" dt="2023-12-18T04:58:34.126" v="3292" actId="11529"/>
          <ac:spMkLst>
            <pc:docMk/>
            <pc:sldMk cId="1961285299" sldId="2640"/>
            <ac:spMk id="23" creationId="{23DA9CA7-136C-70F5-F163-ABC9D51BA199}"/>
          </ac:spMkLst>
        </pc:spChg>
        <pc:spChg chg="add del">
          <ac:chgData name="DaoTaoTin" userId="6d21468e-647c-4f84-8156-117b4a782e40" providerId="ADAL" clId="{D33BDC62-A982-4DCD-BF66-F25C3A0B5EE9}" dt="2023-12-18T04:58:58.951" v="3294" actId="11529"/>
          <ac:spMkLst>
            <pc:docMk/>
            <pc:sldMk cId="1961285299" sldId="2640"/>
            <ac:spMk id="24" creationId="{C7C35542-B5D1-C798-9FE5-195F765000D6}"/>
          </ac:spMkLst>
        </pc:spChg>
        <pc:spChg chg="add del">
          <ac:chgData name="DaoTaoTin" userId="6d21468e-647c-4f84-8156-117b4a782e40" providerId="ADAL" clId="{D33BDC62-A982-4DCD-BF66-F25C3A0B5EE9}" dt="2023-12-18T04:59:27.564" v="3296" actId="478"/>
          <ac:spMkLst>
            <pc:docMk/>
            <pc:sldMk cId="1961285299" sldId="2640"/>
            <ac:spMk id="25" creationId="{75AEB263-5C2A-C845-0C25-FE62A61EA731}"/>
          </ac:spMkLst>
        </pc:spChg>
        <pc:spChg chg="add del mod topLvl">
          <ac:chgData name="DaoTaoTin" userId="6d21468e-647c-4f84-8156-117b4a782e40" providerId="ADAL" clId="{D33BDC62-A982-4DCD-BF66-F25C3A0B5EE9}" dt="2023-12-18T04:57:29.174" v="3283" actId="478"/>
          <ac:spMkLst>
            <pc:docMk/>
            <pc:sldMk cId="1961285299" sldId="2640"/>
            <ac:spMk id="26" creationId="{9FD1DC27-11CF-A03F-F88F-B38FC166CD78}"/>
          </ac:spMkLst>
        </pc:spChg>
        <pc:spChg chg="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27" creationId="{BC36970C-ABDE-A3CF-F213-A89F4E538C42}"/>
          </ac:spMkLst>
        </pc:spChg>
        <pc:spChg chg="add 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28" creationId="{8E0092E6-C08F-409F-0630-B57C5123D301}"/>
          </ac:spMkLst>
        </pc:spChg>
        <pc:spChg chg="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30" creationId="{7E0899F8-3803-9622-6100-99A565148A48}"/>
          </ac:spMkLst>
        </pc:spChg>
        <pc:spChg chg="add mod">
          <ac:chgData name="DaoTaoTin" userId="6d21468e-647c-4f84-8156-117b4a782e40" providerId="ADAL" clId="{D33BDC62-A982-4DCD-BF66-F25C3A0B5EE9}" dt="2023-12-18T05:05:41.030" v="3524" actId="13926"/>
          <ac:spMkLst>
            <pc:docMk/>
            <pc:sldMk cId="1961285299" sldId="2640"/>
            <ac:spMk id="33" creationId="{8EB9D45B-9199-2EF2-508E-0C1D0FFC80DA}"/>
          </ac:spMkLst>
        </pc:spChg>
        <pc:grpChg chg="add del mod">
          <ac:chgData name="DaoTaoTin" userId="6d21468e-647c-4f84-8156-117b4a782e40" providerId="ADAL" clId="{D33BDC62-A982-4DCD-BF66-F25C3A0B5EE9}" dt="2023-12-18T05:00:57.055" v="3305" actId="165"/>
          <ac:grpSpMkLst>
            <pc:docMk/>
            <pc:sldMk cId="1961285299" sldId="2640"/>
            <ac:grpSpMk id="29" creationId="{07D23F43-AE82-DA4C-F218-48789A19CA52}"/>
          </ac:grpSpMkLst>
        </pc:grpChg>
        <pc:grpChg chg="del mod">
          <ac:chgData name="DaoTaoTin" userId="6d21468e-647c-4f84-8156-117b4a782e40" providerId="ADAL" clId="{D33BDC62-A982-4DCD-BF66-F25C3A0B5EE9}" dt="2023-12-18T04:51:18.206" v="3194" actId="165"/>
          <ac:grpSpMkLst>
            <pc:docMk/>
            <pc:sldMk cId="1961285299" sldId="2640"/>
            <ac:grpSpMk id="31" creationId="{99A59F86-0A69-EA02-6AFD-A96F57427DE2}"/>
          </ac:grpSpMkLst>
        </pc:grpChg>
        <pc:grpChg chg="add mod">
          <ac:chgData name="DaoTaoTin" userId="6d21468e-647c-4f84-8156-117b4a782e40" providerId="ADAL" clId="{D33BDC62-A982-4DCD-BF66-F25C3A0B5EE9}" dt="2023-12-18T05:01:36.215" v="3331" actId="164"/>
          <ac:grpSpMkLst>
            <pc:docMk/>
            <pc:sldMk cId="1961285299" sldId="2640"/>
            <ac:grpSpMk id="32" creationId="{FC499692-E643-D699-03D4-4555072AFB78}"/>
          </ac:grpSpMkLst>
        </pc:grpChg>
        <pc:picChg chg="mod topLvl modCrop">
          <ac:chgData name="DaoTaoTin" userId="6d21468e-647c-4f84-8156-117b4a782e40" providerId="ADAL" clId="{D33BDC62-A982-4DCD-BF66-F25C3A0B5EE9}" dt="2023-12-18T05:01:36.215" v="3331" actId="164"/>
          <ac:picMkLst>
            <pc:docMk/>
            <pc:sldMk cId="1961285299" sldId="2640"/>
            <ac:picMk id="3" creationId="{9EBF343C-CA6F-4D9E-E1B9-3C9C48D665F0}"/>
          </ac:picMkLst>
        </pc:picChg>
        <pc:picChg chg="mod topLvl">
          <ac:chgData name="DaoTaoTin" userId="6d21468e-647c-4f84-8156-117b4a782e40" providerId="ADAL" clId="{D33BDC62-A982-4DCD-BF66-F25C3A0B5EE9}" dt="2023-12-18T05:01:36.215" v="3331" actId="164"/>
          <ac:picMkLst>
            <pc:docMk/>
            <pc:sldMk cId="1961285299" sldId="2640"/>
            <ac:picMk id="8" creationId="{830677BD-74A5-89D1-DB2B-81EA1697CA8E}"/>
          </ac:picMkLst>
        </pc:picChg>
        <pc:picChg chg="mod topLvl">
          <ac:chgData name="DaoTaoTin" userId="6d21468e-647c-4f84-8156-117b4a782e40" providerId="ADAL" clId="{D33BDC62-A982-4DCD-BF66-F25C3A0B5EE9}" dt="2023-12-18T05:01:36.215" v="3331" actId="164"/>
          <ac:picMkLst>
            <pc:docMk/>
            <pc:sldMk cId="1961285299" sldId="2640"/>
            <ac:picMk id="22" creationId="{63CDA488-54B3-01A8-273B-F7D09863FF8F}"/>
          </ac:picMkLst>
        </pc:picChg>
        <pc:cxnChg chg="add del">
          <ac:chgData name="DaoTaoTin" userId="6d21468e-647c-4f84-8156-117b4a782e40" providerId="ADAL" clId="{D33BDC62-A982-4DCD-BF66-F25C3A0B5EE9}" dt="2023-12-18T04:56:50.093" v="3274" actId="11529"/>
          <ac:cxnSpMkLst>
            <pc:docMk/>
            <pc:sldMk cId="1961285299" sldId="2640"/>
            <ac:cxnSpMk id="5" creationId="{F28A6731-05F1-4C8A-64F3-251BD29A7EC6}"/>
          </ac:cxnSpMkLst>
        </pc:cxnChg>
        <pc:cxnChg chg="add del">
          <ac:chgData name="DaoTaoTin" userId="6d21468e-647c-4f84-8156-117b4a782e40" providerId="ADAL" clId="{D33BDC62-A982-4DCD-BF66-F25C3A0B5EE9}" dt="2023-12-18T04:57:01.821" v="3278" actId="11529"/>
          <ac:cxnSpMkLst>
            <pc:docMk/>
            <pc:sldMk cId="1961285299" sldId="2640"/>
            <ac:cxnSpMk id="9" creationId="{048F0921-38D2-7BE3-74C3-D1E01E83E7CF}"/>
          </ac:cxnSpMkLst>
        </pc:cxnChg>
        <pc:cxnChg chg="add del">
          <ac:chgData name="DaoTaoTin" userId="6d21468e-647c-4f84-8156-117b4a782e40" providerId="ADAL" clId="{D33BDC62-A982-4DCD-BF66-F25C3A0B5EE9}" dt="2023-12-18T04:57:19.215" v="3280" actId="11529"/>
          <ac:cxnSpMkLst>
            <pc:docMk/>
            <pc:sldMk cId="1961285299" sldId="2640"/>
            <ac:cxnSpMk id="11" creationId="{CB187F4F-F732-CE02-78B7-76FD73C9B589}"/>
          </ac:cxnSpMkLst>
        </pc:cxnChg>
        <pc:cxnChg chg="add del">
          <ac:chgData name="DaoTaoTin" userId="6d21468e-647c-4f84-8156-117b4a782e40" providerId="ADAL" clId="{D33BDC62-A982-4DCD-BF66-F25C3A0B5EE9}" dt="2023-12-18T04:57:35.822" v="3285" actId="11529"/>
          <ac:cxnSpMkLst>
            <pc:docMk/>
            <pc:sldMk cId="1961285299" sldId="2640"/>
            <ac:cxnSpMk id="13" creationId="{4C1FFEDC-D73C-DFBF-48BA-CF4D131B3DFC}"/>
          </ac:cxnSpMkLst>
        </pc:cxnChg>
        <pc:cxnChg chg="add del">
          <ac:chgData name="DaoTaoTin" userId="6d21468e-647c-4f84-8156-117b4a782e40" providerId="ADAL" clId="{D33BDC62-A982-4DCD-BF66-F25C3A0B5EE9}" dt="2023-12-18T04:57:39.101" v="3287" actId="11529"/>
          <ac:cxnSpMkLst>
            <pc:docMk/>
            <pc:sldMk cId="1961285299" sldId="2640"/>
            <ac:cxnSpMk id="16" creationId="{3275FBE5-CC52-3B11-073C-02CB447A2CDC}"/>
          </ac:cxnSpMkLst>
        </pc:cxnChg>
      </pc:sldChg>
      <pc:sldChg chg="addSp delSp modSp add mod">
        <pc:chgData name="DaoTaoTin" userId="6d21468e-647c-4f84-8156-117b4a782e40" providerId="ADAL" clId="{D33BDC62-A982-4DCD-BF66-F25C3A0B5EE9}" dt="2023-12-19T07:52:24.137" v="3789" actId="20577"/>
        <pc:sldMkLst>
          <pc:docMk/>
          <pc:sldMk cId="2264137237" sldId="2641"/>
        </pc:sldMkLst>
        <pc:spChg chg="mod">
          <ac:chgData name="DaoTaoTin" userId="6d21468e-647c-4f84-8156-117b4a782e40" providerId="ADAL" clId="{D33BDC62-A982-4DCD-BF66-F25C3A0B5EE9}" dt="2023-12-19T07:39:18.209" v="3580" actId="20577"/>
          <ac:spMkLst>
            <pc:docMk/>
            <pc:sldMk cId="2264137237" sldId="2641"/>
            <ac:spMk id="2" creationId="{FFC4F6FE-95BD-8C24-080F-5850340D9948}"/>
          </ac:spMkLst>
        </pc:spChg>
        <pc:spChg chg="add mod">
          <ac:chgData name="DaoTaoTin" userId="6d21468e-647c-4f84-8156-117b4a782e40" providerId="ADAL" clId="{D33BDC62-A982-4DCD-BF66-F25C3A0B5EE9}" dt="2023-12-19T07:52:24.137" v="3789" actId="20577"/>
          <ac:spMkLst>
            <pc:docMk/>
            <pc:sldMk cId="2264137237" sldId="2641"/>
            <ac:spMk id="4" creationId="{42ECF74D-1C01-4180-53EA-919D084116F8}"/>
          </ac:spMkLst>
        </pc:spChg>
        <pc:spChg chg="add mod">
          <ac:chgData name="DaoTaoTin" userId="6d21468e-647c-4f84-8156-117b4a782e40" providerId="ADAL" clId="{D33BDC62-A982-4DCD-BF66-F25C3A0B5EE9}" dt="2023-12-19T07:43:48.912" v="3761" actId="1076"/>
          <ac:spMkLst>
            <pc:docMk/>
            <pc:sldMk cId="2264137237" sldId="2641"/>
            <ac:spMk id="9" creationId="{6EF473B1-CBC7-E4ED-A65E-2F910BDD3C57}"/>
          </ac:spMkLst>
        </pc:spChg>
        <pc:spChg chg="add mod">
          <ac:chgData name="DaoTaoTin" userId="6d21468e-647c-4f84-8156-117b4a782e40" providerId="ADAL" clId="{D33BDC62-A982-4DCD-BF66-F25C3A0B5EE9}" dt="2023-12-19T07:51:45.060" v="3783" actId="255"/>
          <ac:spMkLst>
            <pc:docMk/>
            <pc:sldMk cId="2264137237" sldId="2641"/>
            <ac:spMk id="10" creationId="{DEFA6C57-19A4-DB26-4A22-7383A157C3C3}"/>
          </ac:spMkLst>
        </pc:spChg>
        <pc:spChg chg="del">
          <ac:chgData name="DaoTaoTin" userId="6d21468e-647c-4f84-8156-117b4a782e40" providerId="ADAL" clId="{D33BDC62-A982-4DCD-BF66-F25C3A0B5EE9}" dt="2023-12-19T07:38:53.153" v="3526" actId="478"/>
          <ac:spMkLst>
            <pc:docMk/>
            <pc:sldMk cId="2264137237" sldId="2641"/>
            <ac:spMk id="33" creationId="{8EB9D45B-9199-2EF2-508E-0C1D0FFC80DA}"/>
          </ac:spMkLst>
        </pc:spChg>
        <pc:grpChg chg="del">
          <ac:chgData name="DaoTaoTin" userId="6d21468e-647c-4f84-8156-117b4a782e40" providerId="ADAL" clId="{D33BDC62-A982-4DCD-BF66-F25C3A0B5EE9}" dt="2023-12-19T07:38:53.153" v="3526" actId="478"/>
          <ac:grpSpMkLst>
            <pc:docMk/>
            <pc:sldMk cId="2264137237" sldId="2641"/>
            <ac:grpSpMk id="32" creationId="{FC499692-E643-D699-03D4-4555072AFB78}"/>
          </ac:grpSpMkLst>
        </pc:grpChg>
        <pc:picChg chg="add mod">
          <ac:chgData name="DaoTaoTin" userId="6d21468e-647c-4f84-8156-117b4a782e40" providerId="ADAL" clId="{D33BDC62-A982-4DCD-BF66-F25C3A0B5EE9}" dt="2023-12-19T07:39:54.139" v="3583"/>
          <ac:picMkLst>
            <pc:docMk/>
            <pc:sldMk cId="2264137237" sldId="2641"/>
            <ac:picMk id="5" creationId="{DAD3B669-80AB-6FE5-BF64-E3E4B87D53A5}"/>
          </ac:picMkLst>
        </pc:picChg>
        <pc:picChg chg="add mod">
          <ac:chgData name="DaoTaoTin" userId="6d21468e-647c-4f84-8156-117b4a782e40" providerId="ADAL" clId="{D33BDC62-A982-4DCD-BF66-F25C3A0B5EE9}" dt="2023-12-19T07:43:48.912" v="3761" actId="1076"/>
          <ac:picMkLst>
            <pc:docMk/>
            <pc:sldMk cId="2264137237" sldId="2641"/>
            <ac:picMk id="6" creationId="{2080096C-C7B3-0B25-57FA-49C4E4075DAB}"/>
          </ac:picMkLst>
        </pc:picChg>
        <pc:picChg chg="add mod">
          <ac:chgData name="DaoTaoTin" userId="6d21468e-647c-4f84-8156-117b4a782e40" providerId="ADAL" clId="{D33BDC62-A982-4DCD-BF66-F25C3A0B5EE9}" dt="2023-12-19T07:43:48.912" v="3761" actId="1076"/>
          <ac:picMkLst>
            <pc:docMk/>
            <pc:sldMk cId="2264137237" sldId="2641"/>
            <ac:picMk id="7" creationId="{F000675C-1967-A6EE-6514-1B420BFBA967}"/>
          </ac:picMkLst>
        </pc:picChg>
      </pc:sldChg>
      <pc:sldChg chg="addSp delSp modSp add mod ord delAnim">
        <pc:chgData name="DaoTaoTin" userId="6d21468e-647c-4f84-8156-117b4a782e40" providerId="ADAL" clId="{D33BDC62-A982-4DCD-BF66-F25C3A0B5EE9}" dt="2023-12-19T10:39:14.446" v="4381" actId="20577"/>
        <pc:sldMkLst>
          <pc:docMk/>
          <pc:sldMk cId="1002594358" sldId="2642"/>
        </pc:sldMkLst>
        <pc:spChg chg="add del mod">
          <ac:chgData name="DaoTaoTin" userId="6d21468e-647c-4f84-8156-117b4a782e40" providerId="ADAL" clId="{D33BDC62-A982-4DCD-BF66-F25C3A0B5EE9}" dt="2023-12-19T10:27:04.440" v="3933" actId="478"/>
          <ac:spMkLst>
            <pc:docMk/>
            <pc:sldMk cId="1002594358" sldId="2642"/>
            <ac:spMk id="4" creationId="{FA0A40C1-9147-9FD2-752F-10429FEAC633}"/>
          </ac:spMkLst>
        </pc:spChg>
        <pc:spChg chg="add mod">
          <ac:chgData name="DaoTaoTin" userId="6d21468e-647c-4f84-8156-117b4a782e40" providerId="ADAL" clId="{D33BDC62-A982-4DCD-BF66-F25C3A0B5EE9}" dt="2023-12-19T10:26:58.012" v="3932" actId="1076"/>
          <ac:spMkLst>
            <pc:docMk/>
            <pc:sldMk cId="1002594358" sldId="2642"/>
            <ac:spMk id="5" creationId="{F578A335-FF40-7ABD-736C-E9D02268E365}"/>
          </ac:spMkLst>
        </pc:spChg>
        <pc:spChg chg="add mod">
          <ac:chgData name="DaoTaoTin" userId="6d21468e-647c-4f84-8156-117b4a782e40" providerId="ADAL" clId="{D33BDC62-A982-4DCD-BF66-F25C3A0B5EE9}" dt="2023-12-19T10:27:51.273" v="4019" actId="122"/>
          <ac:spMkLst>
            <pc:docMk/>
            <pc:sldMk cId="1002594358" sldId="2642"/>
            <ac:spMk id="6" creationId="{FCA91D6B-D37B-FD66-5613-8C385D278B7D}"/>
          </ac:spMkLst>
        </pc:spChg>
        <pc:spChg chg="add mod">
          <ac:chgData name="DaoTaoTin" userId="6d21468e-647c-4f84-8156-117b4a782e40" providerId="ADAL" clId="{D33BDC62-A982-4DCD-BF66-F25C3A0B5EE9}" dt="2023-12-19T10:33:05.979" v="4187" actId="1076"/>
          <ac:spMkLst>
            <pc:docMk/>
            <pc:sldMk cId="1002594358" sldId="2642"/>
            <ac:spMk id="7" creationId="{FB6704F5-E4A9-3A2A-0041-A63B96ACF42F}"/>
          </ac:spMkLst>
        </pc:spChg>
        <pc:spChg chg="add mod">
          <ac:chgData name="DaoTaoTin" userId="6d21468e-647c-4f84-8156-117b4a782e40" providerId="ADAL" clId="{D33BDC62-A982-4DCD-BF66-F25C3A0B5EE9}" dt="2023-12-19T10:33:05.979" v="4187" actId="1076"/>
          <ac:spMkLst>
            <pc:docMk/>
            <pc:sldMk cId="1002594358" sldId="2642"/>
            <ac:spMk id="8" creationId="{2D1A4064-0B80-78AD-DEBE-DD7A55BEC426}"/>
          </ac:spMkLst>
        </pc:spChg>
        <pc:spChg chg="add mod">
          <ac:chgData name="DaoTaoTin" userId="6d21468e-647c-4f84-8156-117b4a782e40" providerId="ADAL" clId="{D33BDC62-A982-4DCD-BF66-F25C3A0B5EE9}" dt="2023-12-19T10:33:05.979" v="4187" actId="1076"/>
          <ac:spMkLst>
            <pc:docMk/>
            <pc:sldMk cId="1002594358" sldId="2642"/>
            <ac:spMk id="9" creationId="{3E3D19CB-8EC4-4C20-9505-53A68F823FE5}"/>
          </ac:spMkLst>
        </pc:spChg>
        <pc:spChg chg="del">
          <ac:chgData name="DaoTaoTin" userId="6d21468e-647c-4f84-8156-117b4a782e40" providerId="ADAL" clId="{D33BDC62-A982-4DCD-BF66-F25C3A0B5EE9}" dt="2023-12-19T10:21:55.455" v="3842" actId="478"/>
          <ac:spMkLst>
            <pc:docMk/>
            <pc:sldMk cId="1002594358" sldId="2642"/>
            <ac:spMk id="12" creationId="{2135E47E-F2B9-01EE-5D8D-04DFAC471DD3}"/>
          </ac:spMkLst>
        </pc:spChg>
        <pc:spChg chg="mod">
          <ac:chgData name="DaoTaoTin" userId="6d21468e-647c-4f84-8156-117b4a782e40" providerId="ADAL" clId="{D33BDC62-A982-4DCD-BF66-F25C3A0B5EE9}" dt="2023-12-19T10:21:52.544" v="3840" actId="6549"/>
          <ac:spMkLst>
            <pc:docMk/>
            <pc:sldMk cId="1002594358" sldId="2642"/>
            <ac:spMk id="18" creationId="{71A15B0A-E2C6-3E3B-A886-A467BB448A96}"/>
          </ac:spMkLst>
        </pc:spChg>
        <pc:spChg chg="mod">
          <ac:chgData name="DaoTaoTin" userId="6d21468e-647c-4f84-8156-117b4a782e40" providerId="ADAL" clId="{D33BDC62-A982-4DCD-BF66-F25C3A0B5EE9}" dt="2023-12-19T10:21:49.289" v="3839" actId="20577"/>
          <ac:spMkLst>
            <pc:docMk/>
            <pc:sldMk cId="1002594358" sldId="2642"/>
            <ac:spMk id="29" creationId="{3182E26A-FB71-F3E0-2E06-350496562B9A}"/>
          </ac:spMkLst>
        </pc:spChg>
        <pc:spChg chg="mod">
          <ac:chgData name="DaoTaoTin" userId="6d21468e-647c-4f84-8156-117b4a782e40" providerId="ADAL" clId="{D33BDC62-A982-4DCD-BF66-F25C3A0B5EE9}" dt="2023-12-19T10:39:14.446" v="4381" actId="20577"/>
          <ac:spMkLst>
            <pc:docMk/>
            <pc:sldMk cId="1002594358" sldId="2642"/>
            <ac:spMk id="30" creationId="{12B8BECD-AA98-D7E1-CDE2-3A19A8350AB7}"/>
          </ac:spMkLst>
        </pc:spChg>
        <pc:grpChg chg="del">
          <ac:chgData name="DaoTaoTin" userId="6d21468e-647c-4f84-8156-117b4a782e40" providerId="ADAL" clId="{D33BDC62-A982-4DCD-BF66-F25C3A0B5EE9}" dt="2023-12-19T10:21:54.663" v="3841" actId="478"/>
          <ac:grpSpMkLst>
            <pc:docMk/>
            <pc:sldMk cId="1002594358" sldId="2642"/>
            <ac:grpSpMk id="13" creationId="{BF7C2988-AB2D-F494-B02F-0B352306E697}"/>
          </ac:grpSpMkLst>
        </pc:grpChg>
        <pc:picChg chg="del">
          <ac:chgData name="DaoTaoTin" userId="6d21468e-647c-4f84-8156-117b4a782e40" providerId="ADAL" clId="{D33BDC62-A982-4DCD-BF66-F25C3A0B5EE9}" dt="2023-12-19T10:22:00.733" v="3843" actId="478"/>
          <ac:picMkLst>
            <pc:docMk/>
            <pc:sldMk cId="1002594358" sldId="2642"/>
            <ac:picMk id="2" creationId="{F5D6CF22-7D3A-04B1-37F2-8CEE76DE7CEE}"/>
          </ac:picMkLst>
        </pc:picChg>
        <pc:picChg chg="add mod">
          <ac:chgData name="DaoTaoTin" userId="6d21468e-647c-4f84-8156-117b4a782e40" providerId="ADAL" clId="{D33BDC62-A982-4DCD-BF66-F25C3A0B5EE9}" dt="2023-12-19T10:22:09.995" v="3846" actId="1076"/>
          <ac:picMkLst>
            <pc:docMk/>
            <pc:sldMk cId="1002594358" sldId="2642"/>
            <ac:picMk id="3" creationId="{C2BE0BAB-2B91-C48C-8722-519908A12860}"/>
          </ac:picMkLst>
        </pc:picChg>
      </pc:sldChg>
      <pc:sldChg chg="addSp delSp modSp add del mod ord">
        <pc:chgData name="DaoTaoTin" userId="6d21468e-647c-4f84-8156-117b4a782e40" providerId="ADAL" clId="{D33BDC62-A982-4DCD-BF66-F25C3A0B5EE9}" dt="2023-12-19T10:39:05.548" v="4374" actId="47"/>
        <pc:sldMkLst>
          <pc:docMk/>
          <pc:sldMk cId="1792312851" sldId="2643"/>
        </pc:sldMkLst>
        <pc:spChg chg="mod">
          <ac:chgData name="DaoTaoTin" userId="6d21468e-647c-4f84-8156-117b4a782e40" providerId="ADAL" clId="{D33BDC62-A982-4DCD-BF66-F25C3A0B5EE9}" dt="2023-12-19T10:26:34.956" v="3920" actId="2085"/>
          <ac:spMkLst>
            <pc:docMk/>
            <pc:sldMk cId="1792312851" sldId="2643"/>
            <ac:spMk id="3" creationId="{1C81E333-041D-9DB3-A0AC-FDDE1007B4F7}"/>
          </ac:spMkLst>
        </pc:spChg>
        <pc:spChg chg="mod">
          <ac:chgData name="DaoTaoTin" userId="6d21468e-647c-4f84-8156-117b4a782e40" providerId="ADAL" clId="{D33BDC62-A982-4DCD-BF66-F25C3A0B5EE9}" dt="2023-12-19T10:25:18.946" v="3868" actId="20577"/>
          <ac:spMkLst>
            <pc:docMk/>
            <pc:sldMk cId="1792312851" sldId="2643"/>
            <ac:spMk id="4" creationId="{2B17280B-E943-3237-D153-D389068C0997}"/>
          </ac:spMkLst>
        </pc:spChg>
        <pc:spChg chg="del">
          <ac:chgData name="DaoTaoTin" userId="6d21468e-647c-4f84-8156-117b4a782e40" providerId="ADAL" clId="{D33BDC62-A982-4DCD-BF66-F25C3A0B5EE9}" dt="2023-12-19T10:24:08.561" v="3860" actId="478"/>
          <ac:spMkLst>
            <pc:docMk/>
            <pc:sldMk cId="1792312851" sldId="2643"/>
            <ac:spMk id="5" creationId="{34B40A11-22E5-5ADA-D8C1-300329E2638D}"/>
          </ac:spMkLst>
        </pc:spChg>
        <pc:spChg chg="add del mod">
          <ac:chgData name="DaoTaoTin" userId="6d21468e-647c-4f84-8156-117b4a782e40" providerId="ADAL" clId="{D33BDC62-A982-4DCD-BF66-F25C3A0B5EE9}" dt="2023-12-19T10:26:37.251" v="3925" actId="478"/>
          <ac:spMkLst>
            <pc:docMk/>
            <pc:sldMk cId="1792312851" sldId="2643"/>
            <ac:spMk id="7" creationId="{223C7D32-8AB9-BC5C-0F43-4D07A0AADF81}"/>
          </ac:spMkLst>
        </pc:spChg>
        <pc:spChg chg="del">
          <ac:chgData name="DaoTaoTin" userId="6d21468e-647c-4f84-8156-117b4a782e40" providerId="ADAL" clId="{D33BDC62-A982-4DCD-BF66-F25C3A0B5EE9}" dt="2023-12-19T10:22:59.534" v="3852" actId="478"/>
          <ac:spMkLst>
            <pc:docMk/>
            <pc:sldMk cId="1792312851" sldId="2643"/>
            <ac:spMk id="23" creationId="{B6FBDE13-DC28-4F28-2567-2A98A382E795}"/>
          </ac:spMkLst>
        </pc:spChg>
        <pc:spChg chg="del">
          <ac:chgData name="DaoTaoTin" userId="6d21468e-647c-4f84-8156-117b4a782e40" providerId="ADAL" clId="{D33BDC62-A982-4DCD-BF66-F25C3A0B5EE9}" dt="2023-12-19T10:22:59.534" v="3852" actId="478"/>
          <ac:spMkLst>
            <pc:docMk/>
            <pc:sldMk cId="1792312851" sldId="2643"/>
            <ac:spMk id="24" creationId="{21EEF05B-35AC-AE41-1E3E-34CC0929DE76}"/>
          </ac:spMkLst>
        </pc:spChg>
        <pc:spChg chg="del">
          <ac:chgData name="DaoTaoTin" userId="6d21468e-647c-4f84-8156-117b4a782e40" providerId="ADAL" clId="{D33BDC62-A982-4DCD-BF66-F25C3A0B5EE9}" dt="2023-12-19T10:22:59.534" v="3852" actId="478"/>
          <ac:spMkLst>
            <pc:docMk/>
            <pc:sldMk cId="1792312851" sldId="2643"/>
            <ac:spMk id="25" creationId="{BD471588-9940-B6CC-A622-685486B83EF1}"/>
          </ac:spMkLst>
        </pc:spChg>
        <pc:spChg chg="del">
          <ac:chgData name="DaoTaoTin" userId="6d21468e-647c-4f84-8156-117b4a782e40" providerId="ADAL" clId="{D33BDC62-A982-4DCD-BF66-F25C3A0B5EE9}" dt="2023-12-19T10:23:01.054" v="3853" actId="478"/>
          <ac:spMkLst>
            <pc:docMk/>
            <pc:sldMk cId="1792312851" sldId="2643"/>
            <ac:spMk id="26" creationId="{A152CF3E-D3BE-F884-2EEE-1532E8AFC7DD}"/>
          </ac:spMkLst>
        </pc:spChg>
        <pc:spChg chg="add mod">
          <ac:chgData name="DaoTaoTin" userId="6d21468e-647c-4f84-8156-117b4a782e40" providerId="ADAL" clId="{D33BDC62-A982-4DCD-BF66-F25C3A0B5EE9}" dt="2023-12-19T10:26:37.927" v="3926" actId="1076"/>
          <ac:spMkLst>
            <pc:docMk/>
            <pc:sldMk cId="1792312851" sldId="2643"/>
            <ac:spMk id="27" creationId="{0E2634D1-ADE2-4C0A-792F-D782686B0130}"/>
          </ac:spMkLst>
        </pc:spChg>
        <pc:spChg chg="add del mod">
          <ac:chgData name="DaoTaoTin" userId="6d21468e-647c-4f84-8156-117b4a782e40" providerId="ADAL" clId="{D33BDC62-A982-4DCD-BF66-F25C3A0B5EE9}" dt="2023-12-19T10:31:36.075" v="4168" actId="21"/>
          <ac:spMkLst>
            <pc:docMk/>
            <pc:sldMk cId="1792312851" sldId="2643"/>
            <ac:spMk id="28" creationId="{CE28453B-BC85-037B-1EC5-6683532E229B}"/>
          </ac:spMkLst>
        </pc:spChg>
        <pc:spChg chg="add del mod">
          <ac:chgData name="DaoTaoTin" userId="6d21468e-647c-4f84-8156-117b4a782e40" providerId="ADAL" clId="{D33BDC62-A982-4DCD-BF66-F25C3A0B5EE9}" dt="2023-12-19T10:31:36.075" v="4168" actId="21"/>
          <ac:spMkLst>
            <pc:docMk/>
            <pc:sldMk cId="1792312851" sldId="2643"/>
            <ac:spMk id="29" creationId="{259F6EC2-F2DA-94CC-F692-744A7E3594B8}"/>
          </ac:spMkLst>
        </pc:spChg>
        <pc:spChg chg="add del mod">
          <ac:chgData name="DaoTaoTin" userId="6d21468e-647c-4f84-8156-117b4a782e40" providerId="ADAL" clId="{D33BDC62-A982-4DCD-BF66-F25C3A0B5EE9}" dt="2023-12-19T10:31:36.075" v="4168" actId="21"/>
          <ac:spMkLst>
            <pc:docMk/>
            <pc:sldMk cId="1792312851" sldId="2643"/>
            <ac:spMk id="30" creationId="{9B25520C-B83E-945E-8655-0578D84D75F4}"/>
          </ac:spMkLst>
        </pc:spChg>
        <pc:grpChg chg="del">
          <ac:chgData name="DaoTaoTin" userId="6d21468e-647c-4f84-8156-117b4a782e40" providerId="ADAL" clId="{D33BDC62-A982-4DCD-BF66-F25C3A0B5EE9}" dt="2023-12-19T10:23:02.679" v="3854" actId="478"/>
          <ac:grpSpMkLst>
            <pc:docMk/>
            <pc:sldMk cId="1792312851" sldId="2643"/>
            <ac:grpSpMk id="10" creationId="{FC048E1D-656E-4F81-D943-4583C8A572DC}"/>
          </ac:grpSpMkLst>
        </pc:grpChg>
        <pc:grpChg chg="del">
          <ac:chgData name="DaoTaoTin" userId="6d21468e-647c-4f84-8156-117b4a782e40" providerId="ADAL" clId="{D33BDC62-A982-4DCD-BF66-F25C3A0B5EE9}" dt="2023-12-19T10:22:59.534" v="3852" actId="478"/>
          <ac:grpSpMkLst>
            <pc:docMk/>
            <pc:sldMk cId="1792312851" sldId="2643"/>
            <ac:grpSpMk id="11" creationId="{7106D6A8-48E0-494B-8839-AEDCB9F6572C}"/>
          </ac:grpSpMkLst>
        </pc:grpChg>
        <pc:grpChg chg="del">
          <ac:chgData name="DaoTaoTin" userId="6d21468e-647c-4f84-8156-117b4a782e40" providerId="ADAL" clId="{D33BDC62-A982-4DCD-BF66-F25C3A0B5EE9}" dt="2023-12-19T10:22:59.534" v="3852" actId="478"/>
          <ac:grpSpMkLst>
            <pc:docMk/>
            <pc:sldMk cId="1792312851" sldId="2643"/>
            <ac:grpSpMk id="14" creationId="{7FEBC8BD-06E5-6E07-52DF-C1D0353B481B}"/>
          </ac:grpSpMkLst>
        </pc:grpChg>
        <pc:grpChg chg="del">
          <ac:chgData name="DaoTaoTin" userId="6d21468e-647c-4f84-8156-117b4a782e40" providerId="ADAL" clId="{D33BDC62-A982-4DCD-BF66-F25C3A0B5EE9}" dt="2023-12-19T10:22:59.534" v="3852" actId="478"/>
          <ac:grpSpMkLst>
            <pc:docMk/>
            <pc:sldMk cId="1792312851" sldId="2643"/>
            <ac:grpSpMk id="17" creationId="{11D2A3CD-2773-72FF-858F-AAFFE6FEBA9F}"/>
          </ac:grpSpMkLst>
        </pc:grpChg>
        <pc:grpChg chg="del">
          <ac:chgData name="DaoTaoTin" userId="6d21468e-647c-4f84-8156-117b4a782e40" providerId="ADAL" clId="{D33BDC62-A982-4DCD-BF66-F25C3A0B5EE9}" dt="2023-12-19T10:22:59.534" v="3852" actId="478"/>
          <ac:grpSpMkLst>
            <pc:docMk/>
            <pc:sldMk cId="1792312851" sldId="2643"/>
            <ac:grpSpMk id="20" creationId="{319BAD84-91AB-6D8D-72C2-A2334704D17E}"/>
          </ac:grpSpMkLst>
        </pc:grpChg>
        <pc:picChg chg="del">
          <ac:chgData name="DaoTaoTin" userId="6d21468e-647c-4f84-8156-117b4a782e40" providerId="ADAL" clId="{D33BDC62-A982-4DCD-BF66-F25C3A0B5EE9}" dt="2023-12-19T10:22:56.996" v="3851" actId="478"/>
          <ac:picMkLst>
            <pc:docMk/>
            <pc:sldMk cId="1792312851" sldId="2643"/>
            <ac:picMk id="2" creationId="{8E7F2BCB-B430-F2E7-F59D-6C615A4FE286}"/>
          </ac:picMkLst>
        </pc:picChg>
        <pc:picChg chg="add mod modCrop">
          <ac:chgData name="DaoTaoTin" userId="6d21468e-647c-4f84-8156-117b4a782e40" providerId="ADAL" clId="{D33BDC62-A982-4DCD-BF66-F25C3A0B5EE9}" dt="2023-12-19T10:30:46.724" v="4161" actId="465"/>
          <ac:picMkLst>
            <pc:docMk/>
            <pc:sldMk cId="1792312851" sldId="2643"/>
            <ac:picMk id="6" creationId="{CE43F715-C4B7-8F75-BA42-8829CADC2499}"/>
          </ac:picMkLst>
        </pc:picChg>
      </pc:sldChg>
      <pc:sldChg chg="addSp delSp modSp add mod ord">
        <pc:chgData name="DaoTaoTin" userId="6d21468e-647c-4f84-8156-117b4a782e40" providerId="ADAL" clId="{D33BDC62-A982-4DCD-BF66-F25C3A0B5EE9}" dt="2023-12-19T10:43:50.827" v="4521" actId="13926"/>
        <pc:sldMkLst>
          <pc:docMk/>
          <pc:sldMk cId="714527480" sldId="2644"/>
        </pc:sldMkLst>
        <pc:spChg chg="mod">
          <ac:chgData name="DaoTaoTin" userId="6d21468e-647c-4f84-8156-117b4a782e40" providerId="ADAL" clId="{D33BDC62-A982-4DCD-BF66-F25C3A0B5EE9}" dt="2023-12-19T10:38:43.849" v="4354" actId="20577"/>
          <ac:spMkLst>
            <pc:docMk/>
            <pc:sldMk cId="714527480" sldId="2644"/>
            <ac:spMk id="2" creationId="{FFC4F6FE-95BD-8C24-080F-5850340D9948}"/>
          </ac:spMkLst>
        </pc:spChg>
        <pc:spChg chg="mod ord">
          <ac:chgData name="DaoTaoTin" userId="6d21468e-647c-4f84-8156-117b4a782e40" providerId="ADAL" clId="{D33BDC62-A982-4DCD-BF66-F25C3A0B5EE9}" dt="2023-12-19T10:43:34.274" v="4519" actId="113"/>
          <ac:spMkLst>
            <pc:docMk/>
            <pc:sldMk cId="714527480" sldId="2644"/>
            <ac:spMk id="4" creationId="{42ECF74D-1C01-4180-53EA-919D084116F8}"/>
          </ac:spMkLst>
        </pc:spChg>
        <pc:spChg chg="add mod">
          <ac:chgData name="DaoTaoTin" userId="6d21468e-647c-4f84-8156-117b4a782e40" providerId="ADAL" clId="{D33BDC62-A982-4DCD-BF66-F25C3A0B5EE9}" dt="2023-12-19T10:43:50.827" v="4521" actId="13926"/>
          <ac:spMkLst>
            <pc:docMk/>
            <pc:sldMk cId="714527480" sldId="2644"/>
            <ac:spMk id="5" creationId="{A244A61E-8720-8B12-AD88-E6F3FA2823F0}"/>
          </ac:spMkLst>
        </pc:spChg>
        <pc:spChg chg="mod">
          <ac:chgData name="DaoTaoTin" userId="6d21468e-647c-4f84-8156-117b4a782e40" providerId="ADAL" clId="{D33BDC62-A982-4DCD-BF66-F25C3A0B5EE9}" dt="2023-12-19T10:42:48.380" v="4457" actId="14100"/>
          <ac:spMkLst>
            <pc:docMk/>
            <pc:sldMk cId="714527480" sldId="2644"/>
            <ac:spMk id="9" creationId="{6EF473B1-CBC7-E4ED-A65E-2F910BDD3C57}"/>
          </ac:spMkLst>
        </pc:spChg>
        <pc:spChg chg="del mod ord">
          <ac:chgData name="DaoTaoTin" userId="6d21468e-647c-4f84-8156-117b4a782e40" providerId="ADAL" clId="{D33BDC62-A982-4DCD-BF66-F25C3A0B5EE9}" dt="2023-12-19T10:41:14.962" v="4398" actId="478"/>
          <ac:spMkLst>
            <pc:docMk/>
            <pc:sldMk cId="714527480" sldId="2644"/>
            <ac:spMk id="10" creationId="{DEFA6C57-19A4-DB26-4A22-7383A157C3C3}"/>
          </ac:spMkLst>
        </pc:spChg>
        <pc:picChg chg="add mod modCrop">
          <ac:chgData name="DaoTaoTin" userId="6d21468e-647c-4f84-8156-117b4a782e40" providerId="ADAL" clId="{D33BDC62-A982-4DCD-BF66-F25C3A0B5EE9}" dt="2023-12-19T10:42:41.780" v="4454" actId="14100"/>
          <ac:picMkLst>
            <pc:docMk/>
            <pc:sldMk cId="714527480" sldId="2644"/>
            <ac:picMk id="3" creationId="{87D09282-3953-8743-5266-783802E2E03B}"/>
          </ac:picMkLst>
        </pc:picChg>
        <pc:picChg chg="del">
          <ac:chgData name="DaoTaoTin" userId="6d21468e-647c-4f84-8156-117b4a782e40" providerId="ADAL" clId="{D33BDC62-A982-4DCD-BF66-F25C3A0B5EE9}" dt="2023-12-19T10:39:38.305" v="4382" actId="478"/>
          <ac:picMkLst>
            <pc:docMk/>
            <pc:sldMk cId="714527480" sldId="2644"/>
            <ac:picMk id="6" creationId="{2080096C-C7B3-0B25-57FA-49C4E4075DAB}"/>
          </ac:picMkLst>
        </pc:picChg>
        <pc:picChg chg="del">
          <ac:chgData name="DaoTaoTin" userId="6d21468e-647c-4f84-8156-117b4a782e40" providerId="ADAL" clId="{D33BDC62-A982-4DCD-BF66-F25C3A0B5EE9}" dt="2023-12-19T10:39:38.305" v="4382" actId="478"/>
          <ac:picMkLst>
            <pc:docMk/>
            <pc:sldMk cId="714527480" sldId="2644"/>
            <ac:picMk id="7" creationId="{F000675C-1967-A6EE-6514-1B420BFBA967}"/>
          </ac:picMkLst>
        </pc:picChg>
      </pc:sldChg>
      <pc:sldChg chg="addSp delSp modSp add mod">
        <pc:chgData name="DaoTaoTin" userId="6d21468e-647c-4f84-8156-117b4a782e40" providerId="ADAL" clId="{D33BDC62-A982-4DCD-BF66-F25C3A0B5EE9}" dt="2023-12-19T10:46:14.875" v="4542" actId="20577"/>
        <pc:sldMkLst>
          <pc:docMk/>
          <pc:sldMk cId="2287803884" sldId="2645"/>
        </pc:sldMkLst>
        <pc:spChg chg="mod">
          <ac:chgData name="DaoTaoTin" userId="6d21468e-647c-4f84-8156-117b4a782e40" providerId="ADAL" clId="{D33BDC62-A982-4DCD-BF66-F25C3A0B5EE9}" dt="2023-12-19T10:46:14.875" v="4542" actId="20577"/>
          <ac:spMkLst>
            <pc:docMk/>
            <pc:sldMk cId="2287803884" sldId="2645"/>
            <ac:spMk id="2" creationId="{FFC4F6FE-95BD-8C24-080F-5850340D9948}"/>
          </ac:spMkLst>
        </pc:spChg>
        <pc:spChg chg="del">
          <ac:chgData name="DaoTaoTin" userId="6d21468e-647c-4f84-8156-117b4a782e40" providerId="ADAL" clId="{D33BDC62-A982-4DCD-BF66-F25C3A0B5EE9}" dt="2023-12-19T10:44:41.268" v="4532" actId="478"/>
          <ac:spMkLst>
            <pc:docMk/>
            <pc:sldMk cId="2287803884" sldId="2645"/>
            <ac:spMk id="4" creationId="{42ECF74D-1C01-4180-53EA-919D084116F8}"/>
          </ac:spMkLst>
        </pc:spChg>
        <pc:spChg chg="del">
          <ac:chgData name="DaoTaoTin" userId="6d21468e-647c-4f84-8156-117b4a782e40" providerId="ADAL" clId="{D33BDC62-A982-4DCD-BF66-F25C3A0B5EE9}" dt="2023-12-19T10:44:41.268" v="4532" actId="478"/>
          <ac:spMkLst>
            <pc:docMk/>
            <pc:sldMk cId="2287803884" sldId="2645"/>
            <ac:spMk id="5" creationId="{A244A61E-8720-8B12-AD88-E6F3FA2823F0}"/>
          </ac:spMkLst>
        </pc:spChg>
        <pc:spChg chg="add del mod">
          <ac:chgData name="DaoTaoTin" userId="6d21468e-647c-4f84-8156-117b4a782e40" providerId="ADAL" clId="{D33BDC62-A982-4DCD-BF66-F25C3A0B5EE9}" dt="2023-12-19T10:44:48.184" v="4534"/>
          <ac:spMkLst>
            <pc:docMk/>
            <pc:sldMk cId="2287803884" sldId="2645"/>
            <ac:spMk id="7" creationId="{D7089E72-58BA-A3F6-C273-BF5C36AD3CE7}"/>
          </ac:spMkLst>
        </pc:spChg>
        <pc:spChg chg="add del mod">
          <ac:chgData name="DaoTaoTin" userId="6d21468e-647c-4f84-8156-117b4a782e40" providerId="ADAL" clId="{D33BDC62-A982-4DCD-BF66-F25C3A0B5EE9}" dt="2023-12-19T10:44:48.184" v="4534"/>
          <ac:spMkLst>
            <pc:docMk/>
            <pc:sldMk cId="2287803884" sldId="2645"/>
            <ac:spMk id="8" creationId="{3B2A1456-3381-C979-D224-180074B7AFAC}"/>
          </ac:spMkLst>
        </pc:spChg>
        <pc:spChg chg="del">
          <ac:chgData name="DaoTaoTin" userId="6d21468e-647c-4f84-8156-117b4a782e40" providerId="ADAL" clId="{D33BDC62-A982-4DCD-BF66-F25C3A0B5EE9}" dt="2023-12-19T10:44:41.268" v="4532" actId="478"/>
          <ac:spMkLst>
            <pc:docMk/>
            <pc:sldMk cId="2287803884" sldId="2645"/>
            <ac:spMk id="9" creationId="{6EF473B1-CBC7-E4ED-A65E-2F910BDD3C57}"/>
          </ac:spMkLst>
        </pc:spChg>
        <pc:spChg chg="add del mod">
          <ac:chgData name="DaoTaoTin" userId="6d21468e-647c-4f84-8156-117b4a782e40" providerId="ADAL" clId="{D33BDC62-A982-4DCD-BF66-F25C3A0B5EE9}" dt="2023-12-19T10:44:48.184" v="4534"/>
          <ac:spMkLst>
            <pc:docMk/>
            <pc:sldMk cId="2287803884" sldId="2645"/>
            <ac:spMk id="10" creationId="{B1959A77-1547-A294-A86F-72FAEF1FF941}"/>
          </ac:spMkLst>
        </pc:spChg>
        <pc:spChg chg="add del mod">
          <ac:chgData name="DaoTaoTin" userId="6d21468e-647c-4f84-8156-117b4a782e40" providerId="ADAL" clId="{D33BDC62-A982-4DCD-BF66-F25C3A0B5EE9}" dt="2023-12-19T10:44:48.184" v="4534"/>
          <ac:spMkLst>
            <pc:docMk/>
            <pc:sldMk cId="2287803884" sldId="2645"/>
            <ac:spMk id="11" creationId="{44BF03EA-2112-78F7-E125-97CA60B974E2}"/>
          </ac:spMkLst>
        </pc:spChg>
        <pc:spChg chg="add del mod">
          <ac:chgData name="DaoTaoTin" userId="6d21468e-647c-4f84-8156-117b4a782e40" providerId="ADAL" clId="{D33BDC62-A982-4DCD-BF66-F25C3A0B5EE9}" dt="2023-12-19T10:44:48.184" v="4534"/>
          <ac:spMkLst>
            <pc:docMk/>
            <pc:sldMk cId="2287803884" sldId="2645"/>
            <ac:spMk id="12" creationId="{93A48DCA-93ED-27F6-A8D4-A6C2259A0F0B}"/>
          </ac:spMkLst>
        </pc:spChg>
        <pc:spChg chg="add del mod">
          <ac:chgData name="DaoTaoTin" userId="6d21468e-647c-4f84-8156-117b4a782e40" providerId="ADAL" clId="{D33BDC62-A982-4DCD-BF66-F25C3A0B5EE9}" dt="2023-12-19T10:44:56.278" v="4536" actId="478"/>
          <ac:spMkLst>
            <pc:docMk/>
            <pc:sldMk cId="2287803884" sldId="2645"/>
            <ac:spMk id="14" creationId="{580C1262-DADF-83AD-F1B8-C3D6C345987A}"/>
          </ac:spMkLst>
        </pc:spChg>
        <pc:spChg chg="add del mod">
          <ac:chgData name="DaoTaoTin" userId="6d21468e-647c-4f84-8156-117b4a782e40" providerId="ADAL" clId="{D33BDC62-A982-4DCD-BF66-F25C3A0B5EE9}" dt="2023-12-19T10:44:56.278" v="4536" actId="478"/>
          <ac:spMkLst>
            <pc:docMk/>
            <pc:sldMk cId="2287803884" sldId="2645"/>
            <ac:spMk id="15" creationId="{5F011356-C204-E143-B0BD-AB8FCC75D02F}"/>
          </ac:spMkLst>
        </pc:spChg>
        <pc:spChg chg="add del mod">
          <ac:chgData name="DaoTaoTin" userId="6d21468e-647c-4f84-8156-117b4a782e40" providerId="ADAL" clId="{D33BDC62-A982-4DCD-BF66-F25C3A0B5EE9}" dt="2023-12-19T10:44:56.278" v="4536" actId="478"/>
          <ac:spMkLst>
            <pc:docMk/>
            <pc:sldMk cId="2287803884" sldId="2645"/>
            <ac:spMk id="16" creationId="{64BFEAD0-7E4C-3830-6B93-C740F7073D5F}"/>
          </ac:spMkLst>
        </pc:spChg>
        <pc:spChg chg="add del mod">
          <ac:chgData name="DaoTaoTin" userId="6d21468e-647c-4f84-8156-117b4a782e40" providerId="ADAL" clId="{D33BDC62-A982-4DCD-BF66-F25C3A0B5EE9}" dt="2023-12-19T10:44:56.278" v="4536" actId="478"/>
          <ac:spMkLst>
            <pc:docMk/>
            <pc:sldMk cId="2287803884" sldId="2645"/>
            <ac:spMk id="17" creationId="{421E8C9E-977B-4D55-A85B-18DD20F5F6DE}"/>
          </ac:spMkLst>
        </pc:spChg>
        <pc:spChg chg="add del mod">
          <ac:chgData name="DaoTaoTin" userId="6d21468e-647c-4f84-8156-117b4a782e40" providerId="ADAL" clId="{D33BDC62-A982-4DCD-BF66-F25C3A0B5EE9}" dt="2023-12-19T10:44:56.278" v="4536" actId="478"/>
          <ac:spMkLst>
            <pc:docMk/>
            <pc:sldMk cId="2287803884" sldId="2645"/>
            <ac:spMk id="18" creationId="{A3C650DD-8BF8-0415-7F97-F9A8C3874A88}"/>
          </ac:spMkLst>
        </pc:spChg>
        <pc:spChg chg="add del mod">
          <ac:chgData name="DaoTaoTin" userId="6d21468e-647c-4f84-8156-117b4a782e40" providerId="ADAL" clId="{D33BDC62-A982-4DCD-BF66-F25C3A0B5EE9}" dt="2023-12-19T10:45:15.469" v="4538"/>
          <ac:spMkLst>
            <pc:docMk/>
            <pc:sldMk cId="2287803884" sldId="2645"/>
            <ac:spMk id="19" creationId="{59F816E1-BCBE-3AEC-8DE5-73D424B50D4F}"/>
          </ac:spMkLst>
        </pc:spChg>
        <pc:spChg chg="add del mod">
          <ac:chgData name="DaoTaoTin" userId="6d21468e-647c-4f84-8156-117b4a782e40" providerId="ADAL" clId="{D33BDC62-A982-4DCD-BF66-F25C3A0B5EE9}" dt="2023-12-19T10:45:15.469" v="4538"/>
          <ac:spMkLst>
            <pc:docMk/>
            <pc:sldMk cId="2287803884" sldId="2645"/>
            <ac:spMk id="20" creationId="{A704FCBA-5F41-F4E6-237A-36F1EB4E8B10}"/>
          </ac:spMkLst>
        </pc:spChg>
        <pc:spChg chg="add del mod">
          <ac:chgData name="DaoTaoTin" userId="6d21468e-647c-4f84-8156-117b4a782e40" providerId="ADAL" clId="{D33BDC62-A982-4DCD-BF66-F25C3A0B5EE9}" dt="2023-12-19T10:45:15.469" v="4538"/>
          <ac:spMkLst>
            <pc:docMk/>
            <pc:sldMk cId="2287803884" sldId="2645"/>
            <ac:spMk id="21" creationId="{9133AFD7-F612-B535-9A4C-D9DAF8E151B6}"/>
          </ac:spMkLst>
        </pc:spChg>
        <pc:spChg chg="add mod">
          <ac:chgData name="DaoTaoTin" userId="6d21468e-647c-4f84-8156-117b4a782e40" providerId="ADAL" clId="{D33BDC62-A982-4DCD-BF66-F25C3A0B5EE9}" dt="2023-12-19T10:45:37.239" v="4539"/>
          <ac:spMkLst>
            <pc:docMk/>
            <pc:sldMk cId="2287803884" sldId="2645"/>
            <ac:spMk id="22" creationId="{979C10F1-C654-DA10-8977-50CBEDF5B2C4}"/>
          </ac:spMkLst>
        </pc:spChg>
        <pc:spChg chg="add mod">
          <ac:chgData name="DaoTaoTin" userId="6d21468e-647c-4f84-8156-117b4a782e40" providerId="ADAL" clId="{D33BDC62-A982-4DCD-BF66-F25C3A0B5EE9}" dt="2023-12-19T10:45:37.239" v="4539"/>
          <ac:spMkLst>
            <pc:docMk/>
            <pc:sldMk cId="2287803884" sldId="2645"/>
            <ac:spMk id="23" creationId="{B56171A5-590E-4249-4A0D-3D2FA3C20E3B}"/>
          </ac:spMkLst>
        </pc:spChg>
        <pc:spChg chg="add mod">
          <ac:chgData name="DaoTaoTin" userId="6d21468e-647c-4f84-8156-117b4a782e40" providerId="ADAL" clId="{D33BDC62-A982-4DCD-BF66-F25C3A0B5EE9}" dt="2023-12-19T10:45:37.239" v="4539"/>
          <ac:spMkLst>
            <pc:docMk/>
            <pc:sldMk cId="2287803884" sldId="2645"/>
            <ac:spMk id="24" creationId="{B91F405B-401E-73F4-05FE-EBA50B12725E}"/>
          </ac:spMkLst>
        </pc:spChg>
        <pc:spChg chg="add mod">
          <ac:chgData name="DaoTaoTin" userId="6d21468e-647c-4f84-8156-117b4a782e40" providerId="ADAL" clId="{D33BDC62-A982-4DCD-BF66-F25C3A0B5EE9}" dt="2023-12-19T10:45:37.239" v="4539"/>
          <ac:spMkLst>
            <pc:docMk/>
            <pc:sldMk cId="2287803884" sldId="2645"/>
            <ac:spMk id="25" creationId="{834E57C7-8D16-C196-7A2E-43E935727A9D}"/>
          </ac:spMkLst>
        </pc:spChg>
        <pc:picChg chg="del">
          <ac:chgData name="DaoTaoTin" userId="6d21468e-647c-4f84-8156-117b4a782e40" providerId="ADAL" clId="{D33BDC62-A982-4DCD-BF66-F25C3A0B5EE9}" dt="2023-12-19T10:44:41.268" v="4532" actId="478"/>
          <ac:picMkLst>
            <pc:docMk/>
            <pc:sldMk cId="2287803884" sldId="2645"/>
            <ac:picMk id="3" creationId="{87D09282-3953-8743-5266-783802E2E03B}"/>
          </ac:picMkLst>
        </pc:picChg>
        <pc:picChg chg="add del mod">
          <ac:chgData name="DaoTaoTin" userId="6d21468e-647c-4f84-8156-117b4a782e40" providerId="ADAL" clId="{D33BDC62-A982-4DCD-BF66-F25C3A0B5EE9}" dt="2023-12-19T10:44:48.184" v="4534"/>
          <ac:picMkLst>
            <pc:docMk/>
            <pc:sldMk cId="2287803884" sldId="2645"/>
            <ac:picMk id="6" creationId="{2659F60D-1B68-3504-59DA-9909C627DF63}"/>
          </ac:picMkLst>
        </pc:picChg>
        <pc:picChg chg="add mod">
          <ac:chgData name="DaoTaoTin" userId="6d21468e-647c-4f84-8156-117b4a782e40" providerId="ADAL" clId="{D33BDC62-A982-4DCD-BF66-F25C3A0B5EE9}" dt="2023-12-19T10:44:49.489" v="4535"/>
          <ac:picMkLst>
            <pc:docMk/>
            <pc:sldMk cId="2287803884" sldId="2645"/>
            <ac:picMk id="13" creationId="{4ED78144-ABE8-A6D3-F6BB-D4AFFA4BC4C9}"/>
          </ac:picMkLst>
        </pc:picChg>
      </pc:sldChg>
      <pc:sldChg chg="modSp add mod ord">
        <pc:chgData name="DaoTaoTin" userId="6d21468e-647c-4f84-8156-117b4a782e40" providerId="ADAL" clId="{D33BDC62-A982-4DCD-BF66-F25C3A0B5EE9}" dt="2023-12-19T10:46:57.136" v="4550"/>
        <pc:sldMkLst>
          <pc:docMk/>
          <pc:sldMk cId="3549805361" sldId="2646"/>
        </pc:sldMkLst>
        <pc:spChg chg="mod">
          <ac:chgData name="DaoTaoTin" userId="6d21468e-647c-4f84-8156-117b4a782e40" providerId="ADAL" clId="{D33BDC62-A982-4DCD-BF66-F25C3A0B5EE9}" dt="2023-12-19T10:46:57.136" v="4550"/>
          <ac:spMkLst>
            <pc:docMk/>
            <pc:sldMk cId="3549805361" sldId="2646"/>
            <ac:spMk id="2" creationId="{FFC4F6FE-95BD-8C24-080F-5850340D9948}"/>
          </ac:spMkLst>
        </pc:spChg>
      </pc:sldChg>
      <pc:sldChg chg="modSp add mod ord replId">
        <pc:chgData name="DaoTaoTin" userId="6d21468e-647c-4f84-8156-117b4a782e40" providerId="ADAL" clId="{D33BDC62-A982-4DCD-BF66-F25C3A0B5EE9}" dt="2023-12-19T10:46:59.792" v="4553" actId="20577"/>
        <pc:sldMkLst>
          <pc:docMk/>
          <pc:sldMk cId="2778672957" sldId="2647"/>
        </pc:sldMkLst>
        <pc:spChg chg="mod">
          <ac:chgData name="DaoTaoTin" userId="6d21468e-647c-4f84-8156-117b4a782e40" providerId="ADAL" clId="{D33BDC62-A982-4DCD-BF66-F25C3A0B5EE9}" dt="2023-12-19T10:46:59.792" v="4553" actId="20577"/>
          <ac:spMkLst>
            <pc:docMk/>
            <pc:sldMk cId="2778672957" sldId="2647"/>
            <ac:spMk id="2" creationId="{FFC4F6FE-95BD-8C24-080F-5850340D9948}"/>
          </ac:spMkLst>
        </pc:spChg>
      </pc:sldChg>
    </pc:docChg>
  </pc:docChgLst>
  <pc:docChgLst>
    <pc:chgData name="DaoTaoTin" userId="fd3010ff-35da-449e-8d28-dee841f5a7ee" providerId="ADAL" clId="{05C913D9-BD7C-4DA0-8423-551D7C4FF1F2}"/>
    <pc:docChg chg="undo custSel addSld delSld modSld sldOrd addMainMaster delMainMaster modMainMaster modSection">
      <pc:chgData name="DaoTaoTin" userId="fd3010ff-35da-449e-8d28-dee841f5a7ee" providerId="ADAL" clId="{05C913D9-BD7C-4DA0-8423-551D7C4FF1F2}" dt="2023-05-31T04:15:03.690" v="443" actId="16037"/>
      <pc:docMkLst>
        <pc:docMk/>
      </pc:docMkLst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712443292" sldId="265"/>
        </pc:sldMkLst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2661687265" sldId="521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2661687265" sldId="521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2661687265" sldId="521"/>
            <ac:spMk id="3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1925068110" sldId="525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925068110" sldId="525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925068110" sldId="525"/>
            <ac:spMk id="3" creationId="{00000000-0000-0000-0000-000000000000}"/>
          </ac:spMkLst>
        </pc:spChg>
        <pc:picChg chg="mod">
          <ac:chgData name="DaoTaoTin" userId="fd3010ff-35da-449e-8d28-dee841f5a7ee" providerId="ADAL" clId="{05C913D9-BD7C-4DA0-8423-551D7C4FF1F2}" dt="2023-05-30T07:20:02.932" v="3"/>
          <ac:picMkLst>
            <pc:docMk/>
            <pc:sldMk cId="1925068110" sldId="525"/>
            <ac:picMk id="6" creationId="{43FD5DEE-C901-066A-001F-FFA691C85F24}"/>
          </ac:picMkLst>
        </pc:pic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1196774315" sldId="738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196774315" sldId="738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196774315" sldId="738"/>
            <ac:spMk id="3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3175501839" sldId="770"/>
        </pc:sldMkLst>
        <pc:picChg chg="mod">
          <ac:chgData name="DaoTaoTin" userId="fd3010ff-35da-449e-8d28-dee841f5a7ee" providerId="ADAL" clId="{05C913D9-BD7C-4DA0-8423-551D7C4FF1F2}" dt="2023-05-30T07:20:02.932" v="3"/>
          <ac:picMkLst>
            <pc:docMk/>
            <pc:sldMk cId="3175501839" sldId="770"/>
            <ac:picMk id="4" creationId="{319749F7-2554-041F-26DC-46C5A4A29D51}"/>
          </ac:picMkLst>
        </pc:picChg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820464913" sldId="779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3589110328" sldId="780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3233215888" sldId="781"/>
        </pc:sldMkLst>
      </pc:sldChg>
      <pc:sldChg chg="del">
        <pc:chgData name="DaoTaoTin" userId="fd3010ff-35da-449e-8d28-dee841f5a7ee" providerId="ADAL" clId="{05C913D9-BD7C-4DA0-8423-551D7C4FF1F2}" dt="2023-05-30T07:26:25.533" v="89" actId="47"/>
        <pc:sldMkLst>
          <pc:docMk/>
          <pc:sldMk cId="3801833903" sldId="783"/>
        </pc:sldMkLst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3658513944" sldId="784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3658513944" sldId="784"/>
            <ac:spMk id="2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3234661689" sldId="806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3234661689" sldId="806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3234661689" sldId="806"/>
            <ac:spMk id="3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1401305524" sldId="808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401305524" sldId="808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401305524" sldId="808"/>
            <ac:spMk id="3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1686878893" sldId="809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686878893" sldId="809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686878893" sldId="809"/>
            <ac:spMk id="3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1794545175" sldId="811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794545175" sldId="811"/>
            <ac:spMk id="2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3575980942" sldId="812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3575980942" sldId="812"/>
            <ac:spMk id="2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3301139321" sldId="814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3301139321" sldId="814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3301139321" sldId="814"/>
            <ac:spMk id="3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801998788" sldId="815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801998788" sldId="815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801998788" sldId="815"/>
            <ac:spMk id="3" creationId="{00000000-0000-0000-0000-000000000000}"/>
          </ac:spMkLst>
        </pc:spChg>
      </pc:sldChg>
      <pc:sldChg chg="delSp modSp mod">
        <pc:chgData name="DaoTaoTin" userId="fd3010ff-35da-449e-8d28-dee841f5a7ee" providerId="ADAL" clId="{05C913D9-BD7C-4DA0-8423-551D7C4FF1F2}" dt="2023-05-30T07:27:49.924" v="104" actId="478"/>
        <pc:sldMkLst>
          <pc:docMk/>
          <pc:sldMk cId="962514200" sldId="816"/>
        </pc:sldMkLst>
        <pc:spChg chg="del mod">
          <ac:chgData name="DaoTaoTin" userId="fd3010ff-35da-449e-8d28-dee841f5a7ee" providerId="ADAL" clId="{05C913D9-BD7C-4DA0-8423-551D7C4FF1F2}" dt="2023-05-30T07:27:49.924" v="104" actId="478"/>
          <ac:spMkLst>
            <pc:docMk/>
            <pc:sldMk cId="962514200" sldId="816"/>
            <ac:spMk id="2" creationId="{F49EE652-ED83-6257-6232-DB427EDC31BF}"/>
          </ac:spMkLst>
        </pc:spChg>
        <pc:spChg chg="del mod">
          <ac:chgData name="DaoTaoTin" userId="fd3010ff-35da-449e-8d28-dee841f5a7ee" providerId="ADAL" clId="{05C913D9-BD7C-4DA0-8423-551D7C4FF1F2}" dt="2023-05-30T07:26:12.732" v="88" actId="478"/>
          <ac:spMkLst>
            <pc:docMk/>
            <pc:sldMk cId="962514200" sldId="816"/>
            <ac:spMk id="5" creationId="{F85B3969-8ADB-AD7B-B52E-52A549CF9F5E}"/>
          </ac:spMkLst>
        </pc:spChg>
        <pc:picChg chg="del mod">
          <ac:chgData name="DaoTaoTin" userId="fd3010ff-35da-449e-8d28-dee841f5a7ee" providerId="ADAL" clId="{05C913D9-BD7C-4DA0-8423-551D7C4FF1F2}" dt="2023-05-30T07:24:04.612" v="70" actId="478"/>
          <ac:picMkLst>
            <pc:docMk/>
            <pc:sldMk cId="962514200" sldId="816"/>
            <ac:picMk id="3" creationId="{E13AECC9-3F1A-7D26-C5FF-6DBD1C159E22}"/>
          </ac:picMkLst>
        </pc:picChg>
      </pc:sldChg>
      <pc:sldChg chg="addSp modSp new mod ord">
        <pc:chgData name="DaoTaoTin" userId="fd3010ff-35da-449e-8d28-dee841f5a7ee" providerId="ADAL" clId="{05C913D9-BD7C-4DA0-8423-551D7C4FF1F2}" dt="2023-05-30T07:42:05.125" v="255"/>
        <pc:sldMkLst>
          <pc:docMk/>
          <pc:sldMk cId="189004535" sldId="817"/>
        </pc:sldMkLst>
        <pc:spChg chg="add mod">
          <ac:chgData name="DaoTaoTin" userId="fd3010ff-35da-449e-8d28-dee841f5a7ee" providerId="ADAL" clId="{05C913D9-BD7C-4DA0-8423-551D7C4FF1F2}" dt="2023-05-30T07:42:05.125" v="255"/>
          <ac:spMkLst>
            <pc:docMk/>
            <pc:sldMk cId="189004535" sldId="817"/>
            <ac:spMk id="2" creationId="{A08A8162-6741-95A8-C65D-4CDE871F3B64}"/>
          </ac:spMkLst>
        </pc:spChg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2454710813" sldId="817"/>
        </pc:sldMkLst>
      </pc:sldChg>
      <pc:sldChg chg="addSp delSp modSp new del mod">
        <pc:chgData name="DaoTaoTin" userId="fd3010ff-35da-449e-8d28-dee841f5a7ee" providerId="ADAL" clId="{05C913D9-BD7C-4DA0-8423-551D7C4FF1F2}" dt="2023-05-30T07:52:57.641" v="359" actId="47"/>
        <pc:sldMkLst>
          <pc:docMk/>
          <pc:sldMk cId="360741947" sldId="818"/>
        </pc:sldMkLst>
        <pc:spChg chg="del mod">
          <ac:chgData name="DaoTaoTin" userId="fd3010ff-35da-449e-8d28-dee841f5a7ee" providerId="ADAL" clId="{05C913D9-BD7C-4DA0-8423-551D7C4FF1F2}" dt="2023-05-30T07:50:39.604" v="340" actId="478"/>
          <ac:spMkLst>
            <pc:docMk/>
            <pc:sldMk cId="360741947" sldId="818"/>
            <ac:spMk id="2" creationId="{63C80D1F-6820-2054-3242-B47CA51695FD}"/>
          </ac:spMkLst>
        </pc:spChg>
        <pc:spChg chg="add del mod">
          <ac:chgData name="DaoTaoTin" userId="fd3010ff-35da-449e-8d28-dee841f5a7ee" providerId="ADAL" clId="{05C913D9-BD7C-4DA0-8423-551D7C4FF1F2}" dt="2023-05-30T07:50:47.574" v="349" actId="478"/>
          <ac:spMkLst>
            <pc:docMk/>
            <pc:sldMk cId="360741947" sldId="818"/>
            <ac:spMk id="4" creationId="{579F538B-8346-651B-6062-1CB8193FDEC7}"/>
          </ac:spMkLst>
        </pc:spChg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851889113" sldId="818"/>
        </pc:sldMkLst>
      </pc:sldChg>
      <pc:sldChg chg="new del">
        <pc:chgData name="DaoTaoTin" userId="fd3010ff-35da-449e-8d28-dee841f5a7ee" providerId="ADAL" clId="{05C913D9-BD7C-4DA0-8423-551D7C4FF1F2}" dt="2023-05-30T07:33:56.132" v="145" actId="47"/>
        <pc:sldMkLst>
          <pc:docMk/>
          <pc:sldMk cId="1330277558" sldId="818"/>
        </pc:sldMkLst>
      </pc:sldChg>
      <pc:sldChg chg="new del">
        <pc:chgData name="DaoTaoTin" userId="fd3010ff-35da-449e-8d28-dee841f5a7ee" providerId="ADAL" clId="{05C913D9-BD7C-4DA0-8423-551D7C4FF1F2}" dt="2023-05-30T07:46:25.175" v="281" actId="680"/>
        <pc:sldMkLst>
          <pc:docMk/>
          <pc:sldMk cId="1994334015" sldId="818"/>
        </pc:sldMkLst>
      </pc:sldChg>
      <pc:sldChg chg="modSp new del mod">
        <pc:chgData name="DaoTaoTin" userId="fd3010ff-35da-449e-8d28-dee841f5a7ee" providerId="ADAL" clId="{05C913D9-BD7C-4DA0-8423-551D7C4FF1F2}" dt="2023-05-30T07:56:49.585" v="442" actId="47"/>
        <pc:sldMkLst>
          <pc:docMk/>
          <pc:sldMk cId="2606099562" sldId="818"/>
        </pc:sldMkLst>
        <pc:spChg chg="mod">
          <ac:chgData name="DaoTaoTin" userId="fd3010ff-35da-449e-8d28-dee841f5a7ee" providerId="ADAL" clId="{05C913D9-BD7C-4DA0-8423-551D7C4FF1F2}" dt="2023-05-30T07:56:27.858" v="439"/>
          <ac:spMkLst>
            <pc:docMk/>
            <pc:sldMk cId="2606099562" sldId="818"/>
            <ac:spMk id="2" creationId="{4DB2DB4A-398F-8933-B873-D38DBDA108F3}"/>
          </ac:spMkLst>
        </pc:spChg>
      </pc:sldChg>
      <pc:sldChg chg="modSp new del mod">
        <pc:chgData name="DaoTaoTin" userId="fd3010ff-35da-449e-8d28-dee841f5a7ee" providerId="ADAL" clId="{05C913D9-BD7C-4DA0-8423-551D7C4FF1F2}" dt="2023-05-30T07:49:14.696" v="316" actId="47"/>
        <pc:sldMkLst>
          <pc:docMk/>
          <pc:sldMk cId="3160206887" sldId="818"/>
        </pc:sldMkLst>
        <pc:spChg chg="mod">
          <ac:chgData name="DaoTaoTin" userId="fd3010ff-35da-449e-8d28-dee841f5a7ee" providerId="ADAL" clId="{05C913D9-BD7C-4DA0-8423-551D7C4FF1F2}" dt="2023-05-30T07:48:10.339" v="309" actId="20577"/>
          <ac:spMkLst>
            <pc:docMk/>
            <pc:sldMk cId="3160206887" sldId="818"/>
            <ac:spMk id="2" creationId="{1C998D69-6603-D09E-E05F-E78EB2C57FA6}"/>
          </ac:spMkLst>
        </pc:spChg>
      </pc:sldChg>
      <pc:sldChg chg="modSp new del mod">
        <pc:chgData name="DaoTaoTin" userId="fd3010ff-35da-449e-8d28-dee841f5a7ee" providerId="ADAL" clId="{05C913D9-BD7C-4DA0-8423-551D7C4FF1F2}" dt="2023-05-30T07:53:31.941" v="374" actId="47"/>
        <pc:sldMkLst>
          <pc:docMk/>
          <pc:sldMk cId="3262659243" sldId="818"/>
        </pc:sldMkLst>
        <pc:spChg chg="mod">
          <ac:chgData name="DaoTaoTin" userId="fd3010ff-35da-449e-8d28-dee841f5a7ee" providerId="ADAL" clId="{05C913D9-BD7C-4DA0-8423-551D7C4FF1F2}" dt="2023-05-30T07:53:04.751" v="369"/>
          <ac:spMkLst>
            <pc:docMk/>
            <pc:sldMk cId="3262659243" sldId="818"/>
            <ac:spMk id="2" creationId="{B22667FA-9A2D-BDBB-4D9E-B4196645F817}"/>
          </ac:spMkLst>
        </pc:spChg>
      </pc:sldChg>
      <pc:sldChg chg="modSp new del mod">
        <pc:chgData name="DaoTaoTin" userId="fd3010ff-35da-449e-8d28-dee841f5a7ee" providerId="ADAL" clId="{05C913D9-BD7C-4DA0-8423-551D7C4FF1F2}" dt="2023-05-30T07:38:16.780" v="207" actId="47"/>
        <pc:sldMkLst>
          <pc:docMk/>
          <pc:sldMk cId="4192691966" sldId="818"/>
        </pc:sldMkLst>
        <pc:spChg chg="mod">
          <ac:chgData name="DaoTaoTin" userId="fd3010ff-35da-449e-8d28-dee841f5a7ee" providerId="ADAL" clId="{05C913D9-BD7C-4DA0-8423-551D7C4FF1F2}" dt="2023-05-30T07:37:23.437" v="205" actId="20577"/>
          <ac:spMkLst>
            <pc:docMk/>
            <pc:sldMk cId="4192691966" sldId="818"/>
            <ac:spMk id="2" creationId="{D02AE55A-4A35-93C9-57E1-92536832292C}"/>
          </ac:spMkLst>
        </pc:spChg>
      </pc:sldChg>
      <pc:sldChg chg="add del">
        <pc:chgData name="DaoTaoTin" userId="fd3010ff-35da-449e-8d28-dee841f5a7ee" providerId="ADAL" clId="{05C913D9-BD7C-4DA0-8423-551D7C4FF1F2}" dt="2023-05-30T07:35:37.916" v="171" actId="47"/>
        <pc:sldMkLst>
          <pc:docMk/>
          <pc:sldMk cId="239257912" sldId="819"/>
        </pc:sldMkLst>
      </pc:sldChg>
      <pc:sldChg chg="add del">
        <pc:chgData name="DaoTaoTin" userId="fd3010ff-35da-449e-8d28-dee841f5a7ee" providerId="ADAL" clId="{05C913D9-BD7C-4DA0-8423-551D7C4FF1F2}" dt="2023-05-30T07:34:11.164" v="158" actId="2890"/>
        <pc:sldMkLst>
          <pc:docMk/>
          <pc:sldMk cId="2053544604" sldId="819"/>
        </pc:sldMkLst>
      </pc:sldChg>
      <pc:sldChg chg="add del">
        <pc:chgData name="DaoTaoTin" userId="fd3010ff-35da-449e-8d28-dee841f5a7ee" providerId="ADAL" clId="{05C913D9-BD7C-4DA0-8423-551D7C4FF1F2}" dt="2023-05-30T07:33:28.238" v="139" actId="2890"/>
        <pc:sldMkLst>
          <pc:docMk/>
          <pc:sldMk cId="2717385366" sldId="819"/>
        </pc:sldMkLst>
      </pc:sldChg>
      <pc:sldChg chg="new del">
        <pc:chgData name="DaoTaoTin" userId="fd3010ff-35da-449e-8d28-dee841f5a7ee" providerId="ADAL" clId="{05C913D9-BD7C-4DA0-8423-551D7C4FF1F2}" dt="2023-05-30T07:34:22.306" v="162" actId="680"/>
        <pc:sldMkLst>
          <pc:docMk/>
          <pc:sldMk cId="2761214674" sldId="819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2954647506" sldId="819"/>
        </pc:sldMkLst>
      </pc:sldChg>
      <pc:sldChg chg="new del">
        <pc:chgData name="DaoTaoTin" userId="fd3010ff-35da-449e-8d28-dee841f5a7ee" providerId="ADAL" clId="{05C913D9-BD7C-4DA0-8423-551D7C4FF1F2}" dt="2023-05-30T07:53:31.018" v="373" actId="47"/>
        <pc:sldMkLst>
          <pc:docMk/>
          <pc:sldMk cId="3157808476" sldId="819"/>
        </pc:sldMkLst>
      </pc:sldChg>
      <pc:sldChg chg="new del">
        <pc:chgData name="DaoTaoTin" userId="fd3010ff-35da-449e-8d28-dee841f5a7ee" providerId="ADAL" clId="{05C913D9-BD7C-4DA0-8423-551D7C4FF1F2}" dt="2023-05-30T07:34:32.244" v="164" actId="47"/>
        <pc:sldMkLst>
          <pc:docMk/>
          <pc:sldMk cId="3235700570" sldId="819"/>
        </pc:sldMkLst>
      </pc:sldChg>
      <pc:sldChg chg="add del ord">
        <pc:chgData name="DaoTaoTin" userId="fd3010ff-35da-449e-8d28-dee841f5a7ee" providerId="ADAL" clId="{05C913D9-BD7C-4DA0-8423-551D7C4FF1F2}" dt="2023-05-30T07:33:57.031" v="146" actId="47"/>
        <pc:sldMkLst>
          <pc:docMk/>
          <pc:sldMk cId="3861392625" sldId="819"/>
        </pc:sldMkLst>
      </pc:sldChg>
      <pc:sldChg chg="new del">
        <pc:chgData name="DaoTaoTin" userId="fd3010ff-35da-449e-8d28-dee841f5a7ee" providerId="ADAL" clId="{05C913D9-BD7C-4DA0-8423-551D7C4FF1F2}" dt="2023-05-30T07:53:30.267" v="372" actId="47"/>
        <pc:sldMkLst>
          <pc:docMk/>
          <pc:sldMk cId="1764559335" sldId="820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4230089787" sldId="821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783750463" sldId="823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792400739" sldId="824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2146136301" sldId="825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946846413" sldId="826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4019725146" sldId="827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208956020" sldId="828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4031558112" sldId="829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764972733" sldId="830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4052424373" sldId="831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797083711" sldId="832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539248164" sldId="833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797994292" sldId="834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3111309523" sldId="835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895138304" sldId="836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4162383726" sldId="837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675563769" sldId="838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3769443032" sldId="839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3827387461" sldId="840"/>
        </pc:sldMkLst>
      </pc:sldChg>
      <pc:sldMasterChg chg="addSp delSp modSp mod addSldLayout delSldLayout modSldLayout sldLayoutOrd">
        <pc:chgData name="DaoTaoTin" userId="fd3010ff-35da-449e-8d28-dee841f5a7ee" providerId="ADAL" clId="{05C913D9-BD7C-4DA0-8423-551D7C4FF1F2}" dt="2023-05-31T04:15:03.690" v="443" actId="16037"/>
        <pc:sldMasterMkLst>
          <pc:docMk/>
          <pc:sldMasterMk cId="3267687235" sldId="2147483759"/>
        </pc:sldMasterMkLst>
        <pc:spChg chg="del mod">
          <ac:chgData name="DaoTaoTin" userId="fd3010ff-35da-449e-8d28-dee841f5a7ee" providerId="ADAL" clId="{05C913D9-BD7C-4DA0-8423-551D7C4FF1F2}" dt="2023-05-30T07:23:40.179" v="56" actId="478"/>
          <ac:spMkLst>
            <pc:docMk/>
            <pc:sldMasterMk cId="3267687235" sldId="2147483759"/>
            <ac:spMk id="2" creationId="{00000000-0000-0000-0000-000000000000}"/>
          </ac:spMkLst>
        </pc:spChg>
        <pc:spChg chg="del">
          <ac:chgData name="DaoTaoTin" userId="fd3010ff-35da-449e-8d28-dee841f5a7ee" providerId="ADAL" clId="{05C913D9-BD7C-4DA0-8423-551D7C4FF1F2}" dt="2023-05-30T07:23:36.499" v="54" actId="478"/>
          <ac:spMkLst>
            <pc:docMk/>
            <pc:sldMasterMk cId="3267687235" sldId="2147483759"/>
            <ac:spMk id="3" creationId="{00000000-0000-0000-0000-000000000000}"/>
          </ac:spMkLst>
        </pc:spChg>
        <pc:spChg chg="del">
          <ac:chgData name="DaoTaoTin" userId="fd3010ff-35da-449e-8d28-dee841f5a7ee" providerId="ADAL" clId="{05C913D9-BD7C-4DA0-8423-551D7C4FF1F2}" dt="2023-05-30T07:23:13.212" v="51" actId="478"/>
          <ac:spMkLst>
            <pc:docMk/>
            <pc:sldMasterMk cId="3267687235" sldId="2147483759"/>
            <ac:spMk id="4" creationId="{00000000-0000-0000-0000-000000000000}"/>
          </ac:spMkLst>
        </pc:spChg>
        <pc:spChg chg="del mod">
          <ac:chgData name="DaoTaoTin" userId="fd3010ff-35da-449e-8d28-dee841f5a7ee" providerId="ADAL" clId="{05C913D9-BD7C-4DA0-8423-551D7C4FF1F2}" dt="2023-05-30T07:24:42.877" v="75" actId="478"/>
          <ac:spMkLst>
            <pc:docMk/>
            <pc:sldMasterMk cId="3267687235" sldId="2147483759"/>
            <ac:spMk id="5" creationId="{00000000-0000-0000-0000-000000000000}"/>
          </ac:spMkLst>
        </pc:spChg>
        <pc:spChg chg="del">
          <ac:chgData name="DaoTaoTin" userId="fd3010ff-35da-449e-8d28-dee841f5a7ee" providerId="ADAL" clId="{05C913D9-BD7C-4DA0-8423-551D7C4FF1F2}" dt="2023-05-30T07:26:57.949" v="93" actId="478"/>
          <ac:spMkLst>
            <pc:docMk/>
            <pc:sldMasterMk cId="3267687235" sldId="2147483759"/>
            <ac:spMk id="6" creationId="{00000000-0000-0000-0000-000000000000}"/>
          </ac:spMkLst>
        </pc:spChg>
        <pc:spChg chg="add del mod">
          <ac:chgData name="DaoTaoTin" userId="fd3010ff-35da-449e-8d28-dee841f5a7ee" providerId="ADAL" clId="{05C913D9-BD7C-4DA0-8423-551D7C4FF1F2}" dt="2023-05-30T07:25:05.740" v="78" actId="478"/>
          <ac:spMkLst>
            <pc:docMk/>
            <pc:sldMasterMk cId="3267687235" sldId="2147483759"/>
            <ac:spMk id="8" creationId="{2833DDE8-134E-B3A2-713F-6B31614DB4A3}"/>
          </ac:spMkLst>
        </pc:spChg>
        <pc:spChg chg="add del mod">
          <ac:chgData name="DaoTaoTin" userId="fd3010ff-35da-449e-8d28-dee841f5a7ee" providerId="ADAL" clId="{05C913D9-BD7C-4DA0-8423-551D7C4FF1F2}" dt="2023-05-30T07:44:23.715" v="263" actId="21"/>
          <ac:spMkLst>
            <pc:docMk/>
            <pc:sldMasterMk cId="3267687235" sldId="2147483759"/>
            <ac:spMk id="10" creationId="{2465CD2E-5A64-D7FD-B0BE-C1C2F9D72C9B}"/>
          </ac:spMkLst>
        </pc:spChg>
        <pc:picChg chg="add del mod">
          <ac:chgData name="DaoTaoTin" userId="fd3010ff-35da-449e-8d28-dee841f5a7ee" providerId="ADAL" clId="{05C913D9-BD7C-4DA0-8423-551D7C4FF1F2}" dt="2023-05-30T07:25:49.244" v="87" actId="478"/>
          <ac:picMkLst>
            <pc:docMk/>
            <pc:sldMasterMk cId="3267687235" sldId="2147483759"/>
            <ac:picMk id="9" creationId="{2E2A7271-9BAC-D4DF-B597-1E12654654F7}"/>
          </ac:picMkLst>
        </pc:picChg>
        <pc:cxnChg chg="add del">
          <ac:chgData name="DaoTaoTin" userId="fd3010ff-35da-449e-8d28-dee841f5a7ee" providerId="ADAL" clId="{05C913D9-BD7C-4DA0-8423-551D7C4FF1F2}" dt="2023-05-30T07:23:37.740" v="55" actId="478"/>
          <ac:cxnSpMkLst>
            <pc:docMk/>
            <pc:sldMasterMk cId="3267687235" sldId="2147483759"/>
            <ac:cxnSpMk id="7" creationId="{00000000-0000-0000-0000-000000000000}"/>
          </ac:cxnSpMkLst>
        </pc:cxnChg>
        <pc:sldLayoutChg chg="del">
          <pc:chgData name="DaoTaoTin" userId="fd3010ff-35da-449e-8d28-dee841f5a7ee" providerId="ADAL" clId="{05C913D9-BD7C-4DA0-8423-551D7C4FF1F2}" dt="2023-05-30T07:20:36.508" v="11" actId="2696"/>
          <pc:sldLayoutMkLst>
            <pc:docMk/>
            <pc:sldMasterMk cId="3267687235" sldId="2147483759"/>
            <pc:sldLayoutMk cId="3117138006" sldId="2147483695"/>
          </pc:sldLayoutMkLst>
        </pc:sldLayoutChg>
        <pc:sldLayoutChg chg="del">
          <pc:chgData name="DaoTaoTin" userId="fd3010ff-35da-449e-8d28-dee841f5a7ee" providerId="ADAL" clId="{05C913D9-BD7C-4DA0-8423-551D7C4FF1F2}" dt="2023-05-30T07:20:36.169" v="10" actId="2696"/>
          <pc:sldLayoutMkLst>
            <pc:docMk/>
            <pc:sldMasterMk cId="3267687235" sldId="2147483759"/>
            <pc:sldLayoutMk cId="134292735" sldId="2147483698"/>
          </pc:sldLayoutMkLst>
        </pc:sldLayoutChg>
        <pc:sldLayoutChg chg="del">
          <pc:chgData name="DaoTaoTin" userId="fd3010ff-35da-449e-8d28-dee841f5a7ee" providerId="ADAL" clId="{05C913D9-BD7C-4DA0-8423-551D7C4FF1F2}" dt="2023-05-30T07:20:32.690" v="7" actId="2696"/>
          <pc:sldLayoutMkLst>
            <pc:docMk/>
            <pc:sldMasterMk cId="3267687235" sldId="2147483759"/>
            <pc:sldLayoutMk cId="174229705" sldId="2147483709"/>
          </pc:sldLayoutMkLst>
        </pc:sldLayoutChg>
        <pc:sldLayoutChg chg="del">
          <pc:chgData name="DaoTaoTin" userId="fd3010ff-35da-449e-8d28-dee841f5a7ee" providerId="ADAL" clId="{05C913D9-BD7C-4DA0-8423-551D7C4FF1F2}" dt="2023-05-30T07:20:34.800" v="9" actId="2696"/>
          <pc:sldLayoutMkLst>
            <pc:docMk/>
            <pc:sldMasterMk cId="3267687235" sldId="2147483759"/>
            <pc:sldLayoutMk cId="3376278168" sldId="2147483710"/>
          </pc:sldLayoutMkLst>
        </pc:sldLayoutChg>
        <pc:sldLayoutChg chg="del">
          <pc:chgData name="DaoTaoTin" userId="fd3010ff-35da-449e-8d28-dee841f5a7ee" providerId="ADAL" clId="{05C913D9-BD7C-4DA0-8423-551D7C4FF1F2}" dt="2023-05-30T07:20:37.056" v="13" actId="2696"/>
          <pc:sldLayoutMkLst>
            <pc:docMk/>
            <pc:sldMasterMk cId="3267687235" sldId="2147483759"/>
            <pc:sldLayoutMk cId="3883458189" sldId="2147483711"/>
          </pc:sldLayoutMkLst>
        </pc:sldLayoutChg>
        <pc:sldLayoutChg chg="del">
          <pc:chgData name="DaoTaoTin" userId="fd3010ff-35da-449e-8d28-dee841f5a7ee" providerId="ADAL" clId="{05C913D9-BD7C-4DA0-8423-551D7C4FF1F2}" dt="2023-05-30T07:20:37.281" v="14" actId="2696"/>
          <pc:sldLayoutMkLst>
            <pc:docMk/>
            <pc:sldMasterMk cId="3267687235" sldId="2147483759"/>
            <pc:sldLayoutMk cId="661218546" sldId="2147483712"/>
          </pc:sldLayoutMkLst>
        </pc:sldLayoutChg>
        <pc:sldLayoutChg chg="del">
          <pc:chgData name="DaoTaoTin" userId="fd3010ff-35da-449e-8d28-dee841f5a7ee" providerId="ADAL" clId="{05C913D9-BD7C-4DA0-8423-551D7C4FF1F2}" dt="2023-05-30T07:20:33.521" v="8" actId="2696"/>
          <pc:sldLayoutMkLst>
            <pc:docMk/>
            <pc:sldMasterMk cId="3267687235" sldId="2147483759"/>
            <pc:sldLayoutMk cId="3840502732" sldId="2147483714"/>
          </pc:sldLayoutMkLst>
        </pc:sldLayoutChg>
        <pc:sldLayoutChg chg="del">
          <pc:chgData name="DaoTaoTin" userId="fd3010ff-35da-449e-8d28-dee841f5a7ee" providerId="ADAL" clId="{05C913D9-BD7C-4DA0-8423-551D7C4FF1F2}" dt="2023-05-30T07:20:36.777" v="12" actId="2696"/>
          <pc:sldLayoutMkLst>
            <pc:docMk/>
            <pc:sldMasterMk cId="3267687235" sldId="2147483759"/>
            <pc:sldLayoutMk cId="316636988" sldId="2147483715"/>
          </pc:sldLayoutMkLst>
        </pc:sldLayoutChg>
        <pc:sldLayoutChg chg="del">
          <pc:chgData name="DaoTaoTin" userId="fd3010ff-35da-449e-8d28-dee841f5a7ee" providerId="ADAL" clId="{05C913D9-BD7C-4DA0-8423-551D7C4FF1F2}" dt="2023-05-30T07:20:37.697" v="16" actId="2696"/>
          <pc:sldLayoutMkLst>
            <pc:docMk/>
            <pc:sldMasterMk cId="3267687235" sldId="2147483759"/>
            <pc:sldLayoutMk cId="3308083894" sldId="2147483716"/>
          </pc:sldLayoutMkLst>
        </pc:sldLayoutChg>
        <pc:sldLayoutChg chg="del">
          <pc:chgData name="DaoTaoTin" userId="fd3010ff-35da-449e-8d28-dee841f5a7ee" providerId="ADAL" clId="{05C913D9-BD7C-4DA0-8423-551D7C4FF1F2}" dt="2023-05-30T07:20:38.705" v="21" actId="2696"/>
          <pc:sldLayoutMkLst>
            <pc:docMk/>
            <pc:sldMasterMk cId="3267687235" sldId="2147483759"/>
            <pc:sldLayoutMk cId="3059670914" sldId="2147483718"/>
          </pc:sldLayoutMkLst>
        </pc:sldLayoutChg>
        <pc:sldLayoutChg chg="del">
          <pc:chgData name="DaoTaoTin" userId="fd3010ff-35da-449e-8d28-dee841f5a7ee" providerId="ADAL" clId="{05C913D9-BD7C-4DA0-8423-551D7C4FF1F2}" dt="2023-05-30T07:20:38.514" v="20" actId="2696"/>
          <pc:sldLayoutMkLst>
            <pc:docMk/>
            <pc:sldMasterMk cId="3267687235" sldId="2147483759"/>
            <pc:sldLayoutMk cId="66995779" sldId="2147483719"/>
          </pc:sldLayoutMkLst>
        </pc:sldLayoutChg>
        <pc:sldLayoutChg chg="del">
          <pc:chgData name="DaoTaoTin" userId="fd3010ff-35da-449e-8d28-dee841f5a7ee" providerId="ADAL" clId="{05C913D9-BD7C-4DA0-8423-551D7C4FF1F2}" dt="2023-05-30T07:20:38.322" v="19" actId="2696"/>
          <pc:sldLayoutMkLst>
            <pc:docMk/>
            <pc:sldMasterMk cId="3267687235" sldId="2147483759"/>
            <pc:sldLayoutMk cId="4202221568" sldId="2147483725"/>
          </pc:sldLayoutMkLst>
        </pc:sldLayoutChg>
        <pc:sldLayoutChg chg="del">
          <pc:chgData name="DaoTaoTin" userId="fd3010ff-35da-449e-8d28-dee841f5a7ee" providerId="ADAL" clId="{05C913D9-BD7C-4DA0-8423-551D7C4FF1F2}" dt="2023-05-30T07:20:38.114" v="18" actId="2696"/>
          <pc:sldLayoutMkLst>
            <pc:docMk/>
            <pc:sldMasterMk cId="3267687235" sldId="2147483759"/>
            <pc:sldLayoutMk cId="2747623363" sldId="2147483726"/>
          </pc:sldLayoutMkLst>
        </pc:sldLayoutChg>
        <pc:sldLayoutChg chg="del">
          <pc:chgData name="DaoTaoTin" userId="fd3010ff-35da-449e-8d28-dee841f5a7ee" providerId="ADAL" clId="{05C913D9-BD7C-4DA0-8423-551D7C4FF1F2}" dt="2023-05-30T07:20:37.913" v="17" actId="2696"/>
          <pc:sldLayoutMkLst>
            <pc:docMk/>
            <pc:sldMasterMk cId="3267687235" sldId="2147483759"/>
            <pc:sldLayoutMk cId="644993757" sldId="2147483728"/>
          </pc:sldLayoutMkLst>
        </pc:sldLayoutChg>
        <pc:sldLayoutChg chg="del">
          <pc:chgData name="DaoTaoTin" userId="fd3010ff-35da-449e-8d28-dee841f5a7ee" providerId="ADAL" clId="{05C913D9-BD7C-4DA0-8423-551D7C4FF1F2}" dt="2023-05-30T07:20:38.897" v="22" actId="2696"/>
          <pc:sldLayoutMkLst>
            <pc:docMk/>
            <pc:sldMasterMk cId="3267687235" sldId="2147483759"/>
            <pc:sldLayoutMk cId="1396918184" sldId="2147483753"/>
          </pc:sldLayoutMkLst>
        </pc:sldLayoutChg>
        <pc:sldLayoutChg chg="del">
          <pc:chgData name="DaoTaoTin" userId="fd3010ff-35da-449e-8d28-dee841f5a7ee" providerId="ADAL" clId="{05C913D9-BD7C-4DA0-8423-551D7C4FF1F2}" dt="2023-05-30T07:20:37.488" v="15" actId="2696"/>
          <pc:sldLayoutMkLst>
            <pc:docMk/>
            <pc:sldMasterMk cId="3267687235" sldId="2147483759"/>
            <pc:sldLayoutMk cId="2710713957" sldId="2147483757"/>
          </pc:sldLayoutMkLst>
        </pc:sldLayoutChg>
        <pc:sldLayoutChg chg="del">
          <pc:chgData name="DaoTaoTin" userId="fd3010ff-35da-449e-8d28-dee841f5a7ee" providerId="ADAL" clId="{05C913D9-BD7C-4DA0-8423-551D7C4FF1F2}" dt="2023-05-30T07:19:58.583" v="2" actId="2696"/>
          <pc:sldLayoutMkLst>
            <pc:docMk/>
            <pc:sldMasterMk cId="3267687235" sldId="2147483759"/>
            <pc:sldLayoutMk cId="852478902" sldId="2147483760"/>
          </pc:sldLayoutMkLst>
        </pc:sldLayoutChg>
        <pc:sldLayoutChg chg="del">
          <pc:chgData name="DaoTaoTin" userId="fd3010ff-35da-449e-8d28-dee841f5a7ee" providerId="ADAL" clId="{05C913D9-BD7C-4DA0-8423-551D7C4FF1F2}" dt="2023-05-30T07:21:48.872" v="24" actId="2696"/>
          <pc:sldLayoutMkLst>
            <pc:docMk/>
            <pc:sldMasterMk cId="3267687235" sldId="2147483759"/>
            <pc:sldLayoutMk cId="402325981" sldId="2147483761"/>
          </pc:sldLayoutMkLst>
        </pc:sldLayoutChg>
        <pc:sldLayoutChg chg="del">
          <pc:chgData name="DaoTaoTin" userId="fd3010ff-35da-449e-8d28-dee841f5a7ee" providerId="ADAL" clId="{05C913D9-BD7C-4DA0-8423-551D7C4FF1F2}" dt="2023-05-30T07:20:08.262" v="4" actId="2696"/>
          <pc:sldLayoutMkLst>
            <pc:docMk/>
            <pc:sldMasterMk cId="3267687235" sldId="2147483759"/>
            <pc:sldLayoutMk cId="2605566972" sldId="2147483762"/>
          </pc:sldLayoutMkLst>
        </pc:sldLayoutChg>
        <pc:sldLayoutChg chg="del">
          <pc:chgData name="DaoTaoTin" userId="fd3010ff-35da-449e-8d28-dee841f5a7ee" providerId="ADAL" clId="{05C913D9-BD7C-4DA0-8423-551D7C4FF1F2}" dt="2023-05-30T07:21:49.551" v="25" actId="2696"/>
          <pc:sldLayoutMkLst>
            <pc:docMk/>
            <pc:sldMasterMk cId="3267687235" sldId="2147483759"/>
            <pc:sldLayoutMk cId="897997724" sldId="2147483763"/>
          </pc:sldLayoutMkLst>
        </pc:sldLayoutChg>
        <pc:sldLayoutChg chg="del">
          <pc:chgData name="DaoTaoTin" userId="fd3010ff-35da-449e-8d28-dee841f5a7ee" providerId="ADAL" clId="{05C913D9-BD7C-4DA0-8423-551D7C4FF1F2}" dt="2023-05-30T07:20:09.873" v="5" actId="2696"/>
          <pc:sldLayoutMkLst>
            <pc:docMk/>
            <pc:sldMasterMk cId="3267687235" sldId="2147483759"/>
            <pc:sldLayoutMk cId="930682131" sldId="2147483764"/>
          </pc:sldLayoutMkLst>
        </pc:sldLayoutChg>
        <pc:sldLayoutChg chg="del">
          <pc:chgData name="DaoTaoTin" userId="fd3010ff-35da-449e-8d28-dee841f5a7ee" providerId="ADAL" clId="{05C913D9-BD7C-4DA0-8423-551D7C4FF1F2}" dt="2023-05-30T07:21:49.768" v="26" actId="2696"/>
          <pc:sldLayoutMkLst>
            <pc:docMk/>
            <pc:sldMasterMk cId="3267687235" sldId="2147483759"/>
            <pc:sldLayoutMk cId="2826620811" sldId="2147483765"/>
          </pc:sldLayoutMkLst>
        </pc:sldLayoutChg>
        <pc:sldLayoutChg chg="del">
          <pc:chgData name="DaoTaoTin" userId="fd3010ff-35da-449e-8d28-dee841f5a7ee" providerId="ADAL" clId="{05C913D9-BD7C-4DA0-8423-551D7C4FF1F2}" dt="2023-05-30T07:21:49.968" v="27" actId="2696"/>
          <pc:sldLayoutMkLst>
            <pc:docMk/>
            <pc:sldMasterMk cId="3267687235" sldId="2147483759"/>
            <pc:sldLayoutMk cId="466468951" sldId="2147483766"/>
          </pc:sldLayoutMkLst>
        </pc:sldLayoutChg>
        <pc:sldLayoutChg chg="del">
          <pc:chgData name="DaoTaoTin" userId="fd3010ff-35da-449e-8d28-dee841f5a7ee" providerId="ADAL" clId="{05C913D9-BD7C-4DA0-8423-551D7C4FF1F2}" dt="2023-05-30T07:21:50.176" v="28" actId="2696"/>
          <pc:sldLayoutMkLst>
            <pc:docMk/>
            <pc:sldMasterMk cId="3267687235" sldId="2147483759"/>
            <pc:sldLayoutMk cId="4028927409" sldId="2147483767"/>
          </pc:sldLayoutMkLst>
        </pc:sldLayoutChg>
        <pc:sldLayoutChg chg="del">
          <pc:chgData name="DaoTaoTin" userId="fd3010ff-35da-449e-8d28-dee841f5a7ee" providerId="ADAL" clId="{05C913D9-BD7C-4DA0-8423-551D7C4FF1F2}" dt="2023-05-30T07:20:18.265" v="6" actId="2696"/>
          <pc:sldLayoutMkLst>
            <pc:docMk/>
            <pc:sldMasterMk cId="3267687235" sldId="2147483759"/>
            <pc:sldLayoutMk cId="2652363891" sldId="2147483768"/>
          </pc:sldLayoutMkLst>
        </pc:sldLayoutChg>
        <pc:sldLayoutChg chg="del">
          <pc:chgData name="DaoTaoTin" userId="fd3010ff-35da-449e-8d28-dee841f5a7ee" providerId="ADAL" clId="{05C913D9-BD7C-4DA0-8423-551D7C4FF1F2}" dt="2023-05-30T07:21:50.377" v="29" actId="2696"/>
          <pc:sldLayoutMkLst>
            <pc:docMk/>
            <pc:sldMasterMk cId="3267687235" sldId="2147483759"/>
            <pc:sldLayoutMk cId="3885995375" sldId="2147483769"/>
          </pc:sldLayoutMkLst>
        </pc:sldLayoutChg>
        <pc:sldLayoutChg chg="del">
          <pc:chgData name="DaoTaoTin" userId="fd3010ff-35da-449e-8d28-dee841f5a7ee" providerId="ADAL" clId="{05C913D9-BD7C-4DA0-8423-551D7C4FF1F2}" dt="2023-05-30T07:21:50.567" v="30" actId="2696"/>
          <pc:sldLayoutMkLst>
            <pc:docMk/>
            <pc:sldMasterMk cId="3267687235" sldId="2147483759"/>
            <pc:sldLayoutMk cId="3936526673" sldId="2147483770"/>
          </pc:sldLayoutMkLst>
        </pc:sldLayoutChg>
        <pc:sldLayoutChg chg="addSp modSp mod ord">
          <pc:chgData name="DaoTaoTin" userId="fd3010ff-35da-449e-8d28-dee841f5a7ee" providerId="ADAL" clId="{05C913D9-BD7C-4DA0-8423-551D7C4FF1F2}" dt="2023-05-30T07:49:03.398" v="315" actId="207"/>
          <pc:sldLayoutMkLst>
            <pc:docMk/>
            <pc:sldMasterMk cId="3267687235" sldId="2147483759"/>
            <pc:sldLayoutMk cId="760600096" sldId="2147483771"/>
          </pc:sldLayoutMkLst>
          <pc:spChg chg="add mod">
            <ac:chgData name="DaoTaoTin" userId="fd3010ff-35da-449e-8d28-dee841f5a7ee" providerId="ADAL" clId="{05C913D9-BD7C-4DA0-8423-551D7C4FF1F2}" dt="2023-05-30T07:49:03.398" v="315" actId="207"/>
            <ac:spMkLst>
              <pc:docMk/>
              <pc:sldMasterMk cId="3267687235" sldId="2147483759"/>
              <pc:sldLayoutMk cId="760600096" sldId="2147483771"/>
              <ac:spMk id="2" creationId="{8AE92190-E7C2-21CD-8C7A-EEC8D770071D}"/>
            </ac:spMkLst>
          </pc:spChg>
          <pc:spChg chg="add mod">
            <ac:chgData name="DaoTaoTin" userId="fd3010ff-35da-449e-8d28-dee841f5a7ee" providerId="ADAL" clId="{05C913D9-BD7C-4DA0-8423-551D7C4FF1F2}" dt="2023-05-30T07:44:25.137" v="264"/>
            <ac:spMkLst>
              <pc:docMk/>
              <pc:sldMasterMk cId="3267687235" sldId="2147483759"/>
              <pc:sldLayoutMk cId="760600096" sldId="2147483771"/>
              <ac:spMk id="3" creationId="{1A25B824-B319-764A-0F08-22F0C5D46EDF}"/>
            </ac:spMkLst>
          </pc:spChg>
        </pc:sldLayoutChg>
        <pc:sldLayoutChg chg="add del mod modTransition">
          <pc:chgData name="DaoTaoTin" userId="fd3010ff-35da-449e-8d28-dee841f5a7ee" providerId="ADAL" clId="{05C913D9-BD7C-4DA0-8423-551D7C4FF1F2}" dt="2023-05-30T07:26:48.128" v="91" actId="2890"/>
          <pc:sldLayoutMkLst>
            <pc:docMk/>
            <pc:sldMasterMk cId="3267687235" sldId="2147483759"/>
            <pc:sldLayoutMk cId="1261568815" sldId="2147483772"/>
          </pc:sldLayoutMkLst>
        </pc:sldLayoutChg>
        <pc:sldLayoutChg chg="addSp delSp modSp del mod">
          <pc:chgData name="DaoTaoTin" userId="fd3010ff-35da-449e-8d28-dee841f5a7ee" providerId="ADAL" clId="{05C913D9-BD7C-4DA0-8423-551D7C4FF1F2}" dt="2023-05-30T07:26:25.533" v="89" actId="47"/>
          <pc:sldLayoutMkLst>
            <pc:docMk/>
            <pc:sldMasterMk cId="3267687235" sldId="2147483759"/>
            <pc:sldLayoutMk cId="2190385412" sldId="2147483772"/>
          </pc:sldLayoutMkLst>
          <pc:spChg chg="del">
            <ac:chgData name="DaoTaoTin" userId="fd3010ff-35da-449e-8d28-dee841f5a7ee" providerId="ADAL" clId="{05C913D9-BD7C-4DA0-8423-551D7C4FF1F2}" dt="2023-05-30T07:22:35.348" v="35" actId="478"/>
            <ac:spMkLst>
              <pc:docMk/>
              <pc:sldMasterMk cId="3267687235" sldId="2147483759"/>
              <pc:sldLayoutMk cId="2190385412" sldId="2147483772"/>
              <ac:spMk id="2" creationId="{00000000-0000-0000-0000-000000000000}"/>
            </ac:spMkLst>
          </pc:spChg>
          <pc:spChg chg="add mod">
            <ac:chgData name="DaoTaoTin" userId="fd3010ff-35da-449e-8d28-dee841f5a7ee" providerId="ADAL" clId="{05C913D9-BD7C-4DA0-8423-551D7C4FF1F2}" dt="2023-05-30T07:25:30.530" v="81"/>
            <ac:spMkLst>
              <pc:docMk/>
              <pc:sldMasterMk cId="3267687235" sldId="2147483759"/>
              <pc:sldLayoutMk cId="2190385412" sldId="2147483772"/>
              <ac:spMk id="3" creationId="{E8495FEE-E6FF-4385-BEEA-537D92BAFDB0}"/>
            </ac:spMkLst>
          </pc:spChg>
        </pc:sldLayoutChg>
        <pc:sldLayoutChg chg="add del mod modTransition">
          <pc:chgData name="DaoTaoTin" userId="fd3010ff-35da-449e-8d28-dee841f5a7ee" providerId="ADAL" clId="{05C913D9-BD7C-4DA0-8423-551D7C4FF1F2}" dt="2023-05-30T07:25:37.304" v="83" actId="2890"/>
          <pc:sldLayoutMkLst>
            <pc:docMk/>
            <pc:sldMasterMk cId="3267687235" sldId="2147483759"/>
            <pc:sldLayoutMk cId="346336719" sldId="2147483773"/>
          </pc:sldLayoutMkLst>
        </pc:sldLayoutChg>
        <pc:sldLayoutChg chg="del">
          <pc:chgData name="DaoTaoTin" userId="fd3010ff-35da-449e-8d28-dee841f5a7ee" providerId="ADAL" clId="{05C913D9-BD7C-4DA0-8423-551D7C4FF1F2}" dt="2023-05-30T07:21:03.419" v="23" actId="47"/>
          <pc:sldLayoutMkLst>
            <pc:docMk/>
            <pc:sldMasterMk cId="3267687235" sldId="2147483759"/>
            <pc:sldLayoutMk cId="3702138444" sldId="2147483773"/>
          </pc:sldLayoutMkLst>
        </pc:sldLayoutChg>
        <pc:sldLayoutChg chg="addSp modSp mod ord">
          <pc:chgData name="DaoTaoTin" userId="fd3010ff-35da-449e-8d28-dee841f5a7ee" providerId="ADAL" clId="{05C913D9-BD7C-4DA0-8423-551D7C4FF1F2}" dt="2023-05-30T07:48:53.455" v="313" actId="207"/>
          <pc:sldLayoutMkLst>
            <pc:docMk/>
            <pc:sldMasterMk cId="3267687235" sldId="2147483759"/>
            <pc:sldLayoutMk cId="3858582163" sldId="2147483773"/>
          </pc:sldLayoutMkLst>
          <pc:spChg chg="add mod">
            <ac:chgData name="DaoTaoTin" userId="fd3010ff-35da-449e-8d28-dee841f5a7ee" providerId="ADAL" clId="{05C913D9-BD7C-4DA0-8423-551D7C4FF1F2}" dt="2023-05-30T07:48:53.455" v="313" actId="207"/>
            <ac:spMkLst>
              <pc:docMk/>
              <pc:sldMasterMk cId="3267687235" sldId="2147483759"/>
              <pc:sldLayoutMk cId="3858582163" sldId="2147483773"/>
              <ac:spMk id="3" creationId="{58DAF7A7-86F7-B53F-A951-EA63F0E88817}"/>
            </ac:spMkLst>
          </pc:spChg>
          <pc:picChg chg="add mod">
            <ac:chgData name="DaoTaoTin" userId="fd3010ff-35da-449e-8d28-dee841f5a7ee" providerId="ADAL" clId="{05C913D9-BD7C-4DA0-8423-551D7C4FF1F2}" dt="2023-05-30T07:44:52.909" v="267"/>
            <ac:picMkLst>
              <pc:docMk/>
              <pc:sldMasterMk cId="3267687235" sldId="2147483759"/>
              <pc:sldLayoutMk cId="3858582163" sldId="2147483773"/>
              <ac:picMk id="2" creationId="{A45C377D-DE20-79FB-1B11-4FE1D27F3F37}"/>
            </ac:picMkLst>
          </pc:picChg>
        </pc:sldLayoutChg>
        <pc:sldLayoutChg chg="del">
          <pc:chgData name="DaoTaoTin" userId="fd3010ff-35da-449e-8d28-dee841f5a7ee" providerId="ADAL" clId="{05C913D9-BD7C-4DA0-8423-551D7C4FF1F2}" dt="2023-05-30T07:21:03.419" v="23" actId="47"/>
          <pc:sldLayoutMkLst>
            <pc:docMk/>
            <pc:sldMasterMk cId="3267687235" sldId="2147483759"/>
            <pc:sldLayoutMk cId="100064998" sldId="2147483774"/>
          </pc:sldLayoutMkLst>
        </pc:sldLayoutChg>
        <pc:sldLayoutChg chg="del">
          <pc:chgData name="DaoTaoTin" userId="fd3010ff-35da-449e-8d28-dee841f5a7ee" providerId="ADAL" clId="{05C913D9-BD7C-4DA0-8423-551D7C4FF1F2}" dt="2023-05-30T07:21:03.419" v="23" actId="47"/>
          <pc:sldLayoutMkLst>
            <pc:docMk/>
            <pc:sldMasterMk cId="3267687235" sldId="2147483759"/>
            <pc:sldLayoutMk cId="1473408439" sldId="2147483775"/>
          </pc:sldLayoutMkLst>
        </pc:sldLayoutChg>
        <pc:sldLayoutChg chg="addSp modSp mod ord">
          <pc:chgData name="DaoTaoTin" userId="fd3010ff-35da-449e-8d28-dee841f5a7ee" providerId="ADAL" clId="{05C913D9-BD7C-4DA0-8423-551D7C4FF1F2}" dt="2023-05-30T07:45:46.920" v="275" actId="20578"/>
          <pc:sldLayoutMkLst>
            <pc:docMk/>
            <pc:sldMasterMk cId="3267687235" sldId="2147483759"/>
            <pc:sldLayoutMk cId="2615037858" sldId="2147483775"/>
          </pc:sldLayoutMkLst>
          <pc:spChg chg="mod">
            <ac:chgData name="DaoTaoTin" userId="fd3010ff-35da-449e-8d28-dee841f5a7ee" providerId="ADAL" clId="{05C913D9-BD7C-4DA0-8423-551D7C4FF1F2}" dt="2023-05-30T07:45:21.197" v="269" actId="20578"/>
            <ac:spMkLst>
              <pc:docMk/>
              <pc:sldMasterMk cId="3267687235" sldId="2147483759"/>
              <pc:sldLayoutMk cId="2615037858" sldId="2147483775"/>
              <ac:spMk id="2" creationId="{71BF421F-DF1D-4B10-4369-75EA62BEA53E}"/>
            </ac:spMkLst>
          </pc:spChg>
          <pc:spChg chg="add mod">
            <ac:chgData name="DaoTaoTin" userId="fd3010ff-35da-449e-8d28-dee841f5a7ee" providerId="ADAL" clId="{05C913D9-BD7C-4DA0-8423-551D7C4FF1F2}" dt="2023-05-30T07:45:36.355" v="272"/>
            <ac:spMkLst>
              <pc:docMk/>
              <pc:sldMasterMk cId="3267687235" sldId="2147483759"/>
              <pc:sldLayoutMk cId="2615037858" sldId="2147483775"/>
              <ac:spMk id="3" creationId="{BEE54854-5BE7-6470-2506-A1CC43C71B34}"/>
            </ac:spMkLst>
          </pc:spChg>
          <pc:picChg chg="add mod">
            <ac:chgData name="DaoTaoTin" userId="fd3010ff-35da-449e-8d28-dee841f5a7ee" providerId="ADAL" clId="{05C913D9-BD7C-4DA0-8423-551D7C4FF1F2}" dt="2023-05-30T07:45:36.355" v="272"/>
            <ac:picMkLst>
              <pc:docMk/>
              <pc:sldMasterMk cId="3267687235" sldId="2147483759"/>
              <pc:sldLayoutMk cId="2615037858" sldId="2147483775"/>
              <ac:picMk id="5" creationId="{644B998B-602D-90CC-7138-9933A8336E32}"/>
            </ac:picMkLst>
          </pc:picChg>
          <pc:cxnChg chg="add mod">
            <ac:chgData name="DaoTaoTin" userId="fd3010ff-35da-449e-8d28-dee841f5a7ee" providerId="ADAL" clId="{05C913D9-BD7C-4DA0-8423-551D7C4FF1F2}" dt="2023-05-30T07:45:36.355" v="272"/>
            <ac:cxnSpMkLst>
              <pc:docMk/>
              <pc:sldMasterMk cId="3267687235" sldId="2147483759"/>
              <pc:sldLayoutMk cId="2615037858" sldId="2147483775"/>
              <ac:cxnSpMk id="4" creationId="{34227243-E362-4548-09DC-38F446EF9FFF}"/>
            </ac:cxnSpMkLst>
          </pc:cxnChg>
        </pc:sldLayoutChg>
        <pc:sldLayoutChg chg="addSp delSp modSp add mod ord replId modTransition">
          <pc:chgData name="DaoTaoTin" userId="fd3010ff-35da-449e-8d28-dee841f5a7ee" providerId="ADAL" clId="{05C913D9-BD7C-4DA0-8423-551D7C4FF1F2}" dt="2023-05-31T04:15:03.690" v="443" actId="16037"/>
          <pc:sldLayoutMkLst>
            <pc:docMk/>
            <pc:sldMasterMk cId="3267687235" sldId="2147483759"/>
            <pc:sldLayoutMk cId="1519735043" sldId="2147483776"/>
          </pc:sldLayoutMkLst>
          <pc:spChg chg="del mod">
            <ac:chgData name="DaoTaoTin" userId="fd3010ff-35da-449e-8d28-dee841f5a7ee" providerId="ADAL" clId="{05C913D9-BD7C-4DA0-8423-551D7C4FF1F2}" dt="2023-05-30T07:46:05.703" v="278" actId="478"/>
            <ac:spMkLst>
              <pc:docMk/>
              <pc:sldMasterMk cId="3267687235" sldId="2147483759"/>
              <pc:sldLayoutMk cId="1519735043" sldId="2147483776"/>
              <ac:spMk id="2" creationId="{8AE92190-E7C2-21CD-8C7A-EEC8D770071D}"/>
            </ac:spMkLst>
          </pc:spChg>
          <pc:spChg chg="add mod">
            <ac:chgData name="DaoTaoTin" userId="fd3010ff-35da-449e-8d28-dee841f5a7ee" providerId="ADAL" clId="{05C913D9-BD7C-4DA0-8423-551D7C4FF1F2}" dt="2023-05-30T07:56:44.099" v="441" actId="1076"/>
            <ac:spMkLst>
              <pc:docMk/>
              <pc:sldMasterMk cId="3267687235" sldId="2147483759"/>
              <pc:sldLayoutMk cId="1519735043" sldId="2147483776"/>
              <ac:spMk id="3" creationId="{3B99AA24-F68E-7271-FA4F-044BF93BB465}"/>
            </ac:spMkLst>
          </pc:spChg>
          <pc:spChg chg="add del mod">
            <ac:chgData name="DaoTaoTin" userId="fd3010ff-35da-449e-8d28-dee841f5a7ee" providerId="ADAL" clId="{05C913D9-BD7C-4DA0-8423-551D7C4FF1F2}" dt="2023-05-30T07:50:59.640" v="350" actId="478"/>
            <ac:spMkLst>
              <pc:docMk/>
              <pc:sldMasterMk cId="3267687235" sldId="2147483759"/>
              <pc:sldLayoutMk cId="1519735043" sldId="2147483776"/>
              <ac:spMk id="4" creationId="{C4DA4758-D7AE-9D9B-3B2C-350EE3E5FB01}"/>
            </ac:spMkLst>
          </pc:spChg>
          <pc:spChg chg="add del mod">
            <ac:chgData name="DaoTaoTin" userId="fd3010ff-35da-449e-8d28-dee841f5a7ee" providerId="ADAL" clId="{05C913D9-BD7C-4DA0-8423-551D7C4FF1F2}" dt="2023-05-30T07:52:14.226" v="352"/>
            <ac:spMkLst>
              <pc:docMk/>
              <pc:sldMasterMk cId="3267687235" sldId="2147483759"/>
              <pc:sldLayoutMk cId="1519735043" sldId="2147483776"/>
              <ac:spMk id="5" creationId="{26947932-2052-D8E3-4AC7-32EEEC4F5018}"/>
            </ac:spMkLst>
          </pc:spChg>
          <pc:spChg chg="add mod">
            <ac:chgData name="DaoTaoTin" userId="fd3010ff-35da-449e-8d28-dee841f5a7ee" providerId="ADAL" clId="{05C913D9-BD7C-4DA0-8423-551D7C4FF1F2}" dt="2023-05-31T04:15:03.690" v="443" actId="16037"/>
            <ac:spMkLst>
              <pc:docMk/>
              <pc:sldMasterMk cId="3267687235" sldId="2147483759"/>
              <pc:sldLayoutMk cId="1519735043" sldId="2147483776"/>
              <ac:spMk id="6" creationId="{1611E70A-3BE8-4817-86BF-CB163C38E489}"/>
            </ac:spMkLst>
          </pc:spChg>
          <pc:cxnChg chg="add del mod">
            <ac:chgData name="DaoTaoTin" userId="fd3010ff-35da-449e-8d28-dee841f5a7ee" providerId="ADAL" clId="{05C913D9-BD7C-4DA0-8423-551D7C4FF1F2}" dt="2023-05-30T07:56:11.262" v="416" actId="478"/>
            <ac:cxnSpMkLst>
              <pc:docMk/>
              <pc:sldMasterMk cId="3267687235" sldId="2147483759"/>
              <pc:sldLayoutMk cId="1519735043" sldId="2147483776"/>
              <ac:cxnSpMk id="7" creationId="{46CAD90F-9990-0B2A-CFB5-16A0BFC0B1F8}"/>
            </ac:cxnSpMkLst>
          </pc:cxnChg>
        </pc:sldLayoutChg>
        <pc:sldLayoutChg chg="del">
          <pc:chgData name="DaoTaoTin" userId="fd3010ff-35da-449e-8d28-dee841f5a7ee" providerId="ADAL" clId="{05C913D9-BD7C-4DA0-8423-551D7C4FF1F2}" dt="2023-05-30T07:21:03.419" v="23" actId="47"/>
          <pc:sldLayoutMkLst>
            <pc:docMk/>
            <pc:sldMasterMk cId="3267687235" sldId="2147483759"/>
            <pc:sldLayoutMk cId="2737543144" sldId="2147483776"/>
          </pc:sldLayoutMkLst>
        </pc:sldLayoutChg>
      </pc:sldMasterChg>
      <pc:sldMasterChg chg="addSp delSp modSp add del mod addSldLayout delSldLayout modSldLayout sldLayoutOrd">
        <pc:chgData name="DaoTaoTin" userId="fd3010ff-35da-449e-8d28-dee841f5a7ee" providerId="ADAL" clId="{05C913D9-BD7C-4DA0-8423-551D7C4FF1F2}" dt="2023-05-30T07:45:51.766" v="277" actId="2696"/>
        <pc:sldMasterMkLst>
          <pc:docMk/>
          <pc:sldMasterMk cId="3210697428" sldId="2147483772"/>
        </pc:sldMasterMkLst>
        <pc:spChg chg="add mod">
          <ac:chgData name="DaoTaoTin" userId="fd3010ff-35da-449e-8d28-dee841f5a7ee" providerId="ADAL" clId="{05C913D9-BD7C-4DA0-8423-551D7C4FF1F2}" dt="2023-05-30T07:27:39.588" v="101" actId="1076"/>
          <ac:spMkLst>
            <pc:docMk/>
            <pc:sldMasterMk cId="3210697428" sldId="2147483772"/>
            <ac:spMk id="4" creationId="{A72AC449-3F4C-68F0-2F62-DC550633B30B}"/>
          </ac:spMkLst>
        </pc:spChg>
        <pc:spChg chg="del">
          <ac:chgData name="DaoTaoTin" userId="fd3010ff-35da-449e-8d28-dee841f5a7ee" providerId="ADAL" clId="{05C913D9-BD7C-4DA0-8423-551D7C4FF1F2}" dt="2023-05-30T07:27:03.389" v="94" actId="478"/>
          <ac:spMkLst>
            <pc:docMk/>
            <pc:sldMasterMk cId="3210697428" sldId="2147483772"/>
            <ac:spMk id="6" creationId="{00000000-0000-0000-0000-000000000000}"/>
          </ac:spMkLst>
        </pc:spChg>
        <pc:spChg chg="del">
          <ac:chgData name="DaoTaoTin" userId="fd3010ff-35da-449e-8d28-dee841f5a7ee" providerId="ADAL" clId="{05C913D9-BD7C-4DA0-8423-551D7C4FF1F2}" dt="2023-05-30T07:27:09.212" v="96" actId="478"/>
          <ac:spMkLst>
            <pc:docMk/>
            <pc:sldMasterMk cId="3210697428" sldId="2147483772"/>
            <ac:spMk id="10" creationId="{2465CD2E-5A64-D7FD-B0BE-C1C2F9D72C9B}"/>
          </ac:spMkLst>
        </pc:spChg>
        <pc:picChg chg="add del">
          <ac:chgData name="DaoTaoTin" userId="fd3010ff-35da-449e-8d28-dee841f5a7ee" providerId="ADAL" clId="{05C913D9-BD7C-4DA0-8423-551D7C4FF1F2}" dt="2023-05-30T07:27:22.556" v="98"/>
          <ac:picMkLst>
            <pc:docMk/>
            <pc:sldMasterMk cId="3210697428" sldId="2147483772"/>
            <ac:picMk id="2" creationId="{9BA9FCF6-26DD-89DF-2DBF-20ADBF0C32EE}"/>
          </ac:picMkLst>
        </pc:picChg>
        <pc:picChg chg="add mod">
          <ac:chgData name="DaoTaoTin" userId="fd3010ff-35da-449e-8d28-dee841f5a7ee" providerId="ADAL" clId="{05C913D9-BD7C-4DA0-8423-551D7C4FF1F2}" dt="2023-05-30T07:27:27.538" v="99"/>
          <ac:picMkLst>
            <pc:docMk/>
            <pc:sldMasterMk cId="3210697428" sldId="2147483772"/>
            <ac:picMk id="3" creationId="{6FDB3474-5CA8-3CDB-E76F-F402FEB9B884}"/>
          </ac:picMkLst>
        </pc:picChg>
        <pc:sldLayoutChg chg="delSp add mod replId">
          <pc:chgData name="DaoTaoTin" userId="fd3010ff-35da-449e-8d28-dee841f5a7ee" providerId="ADAL" clId="{05C913D9-BD7C-4DA0-8423-551D7C4FF1F2}" dt="2023-05-30T07:27:05.868" v="95" actId="478"/>
          <pc:sldLayoutMkLst>
            <pc:docMk/>
            <pc:sldMasterMk cId="3267687235" sldId="2147483759"/>
            <pc:sldLayoutMk cId="3858582163" sldId="2147483773"/>
          </pc:sldLayoutMkLst>
          <pc:spChg chg="del">
            <ac:chgData name="DaoTaoTin" userId="fd3010ff-35da-449e-8d28-dee841f5a7ee" providerId="ADAL" clId="{05C913D9-BD7C-4DA0-8423-551D7C4FF1F2}" dt="2023-05-30T07:27:05.868" v="95" actId="478"/>
            <ac:spMkLst>
              <pc:docMk/>
              <pc:sldMasterMk cId="3267687235" sldId="2147483759"/>
              <pc:sldLayoutMk cId="3858582163" sldId="2147483773"/>
              <ac:spMk id="2" creationId="{8AE92190-E7C2-21CD-8C7A-EEC8D770071D}"/>
            </ac:spMkLst>
          </pc:spChg>
        </pc:sldLayoutChg>
        <pc:sldLayoutChg chg="add del mod modTransition">
          <pc:chgData name="DaoTaoTin" userId="fd3010ff-35da-449e-8d28-dee841f5a7ee" providerId="ADAL" clId="{05C913D9-BD7C-4DA0-8423-551D7C4FF1F2}" dt="2023-05-30T07:29:22.184" v="120" actId="2890"/>
          <pc:sldLayoutMkLst>
            <pc:docMk/>
            <pc:sldMasterMk cId="3210697428" sldId="2147483772"/>
            <pc:sldLayoutMk cId="2424690086" sldId="2147483774"/>
          </pc:sldLayoutMkLst>
        </pc:sldLayoutChg>
        <pc:sldLayoutChg chg="add del mod replId modTransition">
          <pc:chgData name="DaoTaoTin" userId="fd3010ff-35da-449e-8d28-dee841f5a7ee" providerId="ADAL" clId="{05C913D9-BD7C-4DA0-8423-551D7C4FF1F2}" dt="2023-05-30T07:43:13.763" v="257" actId="2890"/>
          <pc:sldLayoutMkLst>
            <pc:docMk/>
            <pc:sldMasterMk cId="3210697428" sldId="2147483772"/>
            <pc:sldLayoutMk cId="3370527447" sldId="2147483776"/>
          </pc:sldLayoutMkLst>
        </pc:sldLayoutChg>
      </pc:sldMasterChg>
      <pc:sldMasterChg chg="add del mod addSldLayout delSldLayout modSldLayout">
        <pc:chgData name="DaoTaoTin" userId="fd3010ff-35da-449e-8d28-dee841f5a7ee" providerId="ADAL" clId="{05C913D9-BD7C-4DA0-8423-551D7C4FF1F2}" dt="2023-05-30T07:22:30.200" v="34" actId="2890"/>
        <pc:sldMasterMkLst>
          <pc:docMk/>
          <pc:sldMasterMk cId="2686569412" sldId="2147483773"/>
        </pc:sldMasterMkLst>
        <pc:sldLayoutChg chg="add del mod replId">
          <pc:chgData name="DaoTaoTin" userId="fd3010ff-35da-449e-8d28-dee841f5a7ee" providerId="ADAL" clId="{05C913D9-BD7C-4DA0-8423-551D7C4FF1F2}" dt="2023-05-30T07:22:30.200" v="34" actId="2890"/>
          <pc:sldLayoutMkLst>
            <pc:docMk/>
            <pc:sldMasterMk cId="2686569412" sldId="2147483773"/>
            <pc:sldLayoutMk cId="438810320" sldId="2147483774"/>
          </pc:sldLayoutMkLst>
        </pc:sldLayoutChg>
        <pc:sldLayoutChg chg="add del mod replId">
          <pc:chgData name="DaoTaoTin" userId="fd3010ff-35da-449e-8d28-dee841f5a7ee" providerId="ADAL" clId="{05C913D9-BD7C-4DA0-8423-551D7C4FF1F2}" dt="2023-05-30T07:22:30.200" v="34" actId="2890"/>
          <pc:sldLayoutMkLst>
            <pc:docMk/>
            <pc:sldMasterMk cId="2686569412" sldId="2147483773"/>
            <pc:sldLayoutMk cId="4109124832" sldId="2147483775"/>
          </pc:sldLayoutMkLst>
        </pc:sldLayoutChg>
      </pc:sldMasterChg>
      <pc:sldMasterChg chg="new del mod addSldLayout delSldLayout">
        <pc:chgData name="DaoTaoTin" userId="fd3010ff-35da-449e-8d28-dee841f5a7ee" providerId="ADAL" clId="{05C913D9-BD7C-4DA0-8423-551D7C4FF1F2}" dt="2023-05-30T07:29:26.951" v="122" actId="6938"/>
        <pc:sldMasterMkLst>
          <pc:docMk/>
          <pc:sldMasterMk cId="2858164193" sldId="2147483774"/>
        </pc:sldMasterMkLst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2549943326" sldId="2147483775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1606379685" sldId="2147483776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3088982851" sldId="2147483777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765244190" sldId="2147483778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713987257" sldId="2147483779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1928601991" sldId="2147483780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3863089922" sldId="2147483781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3841863014" sldId="2147483782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3640819806" sldId="2147483783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1542982347" sldId="2147483784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2380088719" sldId="2147483785"/>
          </pc:sldLayoutMkLst>
        </pc:sldLayoutChg>
      </pc:sldMasterChg>
      <pc:sldMasterChg chg="addSp delSp modSp add del mod addSldLayout modSldLayout sldLayoutOrd">
        <pc:chgData name="DaoTaoTin" userId="fd3010ff-35da-449e-8d28-dee841f5a7ee" providerId="ADAL" clId="{05C913D9-BD7C-4DA0-8423-551D7C4FF1F2}" dt="2023-05-30T07:45:50.156" v="276" actId="2696"/>
        <pc:sldMasterMkLst>
          <pc:docMk/>
          <pc:sldMasterMk cId="3775622464" sldId="2147483774"/>
        </pc:sldMasterMkLst>
        <pc:spChg chg="add del mod">
          <ac:chgData name="DaoTaoTin" userId="fd3010ff-35da-449e-8d28-dee841f5a7ee" providerId="ADAL" clId="{05C913D9-BD7C-4DA0-8423-551D7C4FF1F2}" dt="2023-05-30T07:45:31.088" v="271"/>
          <ac:spMkLst>
            <pc:docMk/>
            <pc:sldMasterMk cId="3775622464" sldId="2147483774"/>
            <ac:spMk id="3" creationId="{DE00ED86-A8D4-BCF8-6B48-0FAD33A77E0C}"/>
          </ac:spMkLst>
        </pc:spChg>
        <pc:spChg chg="mod">
          <ac:chgData name="DaoTaoTin" userId="fd3010ff-35da-449e-8d28-dee841f5a7ee" providerId="ADAL" clId="{05C913D9-BD7C-4DA0-8423-551D7C4FF1F2}" dt="2023-05-30T07:30:25.092" v="134" actId="1076"/>
          <ac:spMkLst>
            <pc:docMk/>
            <pc:sldMasterMk cId="3775622464" sldId="2147483774"/>
            <ac:spMk id="4" creationId="{A72AC449-3F4C-68F0-2F62-DC550633B30B}"/>
          </ac:spMkLst>
        </pc:spChg>
        <pc:spChg chg="add mod">
          <ac:chgData name="DaoTaoTin" userId="fd3010ff-35da-449e-8d28-dee841f5a7ee" providerId="ADAL" clId="{05C913D9-BD7C-4DA0-8423-551D7C4FF1F2}" dt="2023-05-30T07:37:51.522" v="206" actId="2711"/>
          <ac:spMkLst>
            <pc:docMk/>
            <pc:sldMasterMk cId="3775622464" sldId="2147483774"/>
            <ac:spMk id="6" creationId="{AB137221-220E-5184-CED0-BE4115CA655C}"/>
          </ac:spMkLst>
        </pc:spChg>
        <pc:spChg chg="add del mod">
          <ac:chgData name="DaoTaoTin" userId="fd3010ff-35da-449e-8d28-dee841f5a7ee" providerId="ADAL" clId="{05C913D9-BD7C-4DA0-8423-551D7C4FF1F2}" dt="2023-05-30T07:34:52.156" v="166" actId="478"/>
          <ac:spMkLst>
            <pc:docMk/>
            <pc:sldMasterMk cId="3775622464" sldId="2147483774"/>
            <ac:spMk id="7" creationId="{7E54FB91-8FFF-76AE-B513-1A6AF839D4C2}"/>
          </ac:spMkLst>
        </pc:spChg>
        <pc:spChg chg="add del mod">
          <ac:chgData name="DaoTaoTin" userId="fd3010ff-35da-449e-8d28-dee841f5a7ee" providerId="ADAL" clId="{05C913D9-BD7C-4DA0-8423-551D7C4FF1F2}" dt="2023-05-30T07:35:51.117" v="172" actId="478"/>
          <ac:spMkLst>
            <pc:docMk/>
            <pc:sldMasterMk cId="3775622464" sldId="2147483774"/>
            <ac:spMk id="9" creationId="{681F14FF-0B6E-CFF4-A45A-88D0D07C4B21}"/>
          </ac:spMkLst>
        </pc:spChg>
        <pc:picChg chg="del">
          <ac:chgData name="DaoTaoTin" userId="fd3010ff-35da-449e-8d28-dee841f5a7ee" providerId="ADAL" clId="{05C913D9-BD7C-4DA0-8423-551D7C4FF1F2}" dt="2023-05-30T07:29:31.603" v="124" actId="478"/>
          <ac:picMkLst>
            <pc:docMk/>
            <pc:sldMasterMk cId="3775622464" sldId="2147483774"/>
            <ac:picMk id="3" creationId="{6FDB3474-5CA8-3CDB-E76F-F402FEB9B884}"/>
          </ac:picMkLst>
        </pc:picChg>
        <pc:picChg chg="add mod">
          <ac:chgData name="DaoTaoTin" userId="fd3010ff-35da-449e-8d28-dee841f5a7ee" providerId="ADAL" clId="{05C913D9-BD7C-4DA0-8423-551D7C4FF1F2}" dt="2023-05-30T07:37:07.404" v="182" actId="1076"/>
          <ac:picMkLst>
            <pc:docMk/>
            <pc:sldMasterMk cId="3775622464" sldId="2147483774"/>
            <ac:picMk id="10" creationId="{162F4330-E34F-A549-EC1E-E3364C1AE1EC}"/>
          </ac:picMkLst>
        </pc:picChg>
        <pc:picChg chg="add del mod">
          <ac:chgData name="DaoTaoTin" userId="fd3010ff-35da-449e-8d28-dee841f5a7ee" providerId="ADAL" clId="{05C913D9-BD7C-4DA0-8423-551D7C4FF1F2}" dt="2023-05-30T07:37:03.286" v="180"/>
          <ac:picMkLst>
            <pc:docMk/>
            <pc:sldMasterMk cId="3775622464" sldId="2147483774"/>
            <ac:picMk id="11" creationId="{A38D5312-84BB-42C2-F9BB-39D5874D4BD2}"/>
          </ac:picMkLst>
        </pc:picChg>
        <pc:cxnChg chg="add mod">
          <ac:chgData name="DaoTaoTin" userId="fd3010ff-35da-449e-8d28-dee841f5a7ee" providerId="ADAL" clId="{05C913D9-BD7C-4DA0-8423-551D7C4FF1F2}" dt="2023-05-30T07:36:05.439" v="174" actId="208"/>
          <ac:cxnSpMkLst>
            <pc:docMk/>
            <pc:sldMasterMk cId="3775622464" sldId="2147483774"/>
            <ac:cxnSpMk id="2" creationId="{5986C462-2A4E-8A69-2B3C-4536A01F08E0}"/>
          </ac:cxnSpMkLst>
        </pc:cxnChg>
        <pc:cxnChg chg="add del mod">
          <ac:chgData name="DaoTaoTin" userId="fd3010ff-35da-449e-8d28-dee841f5a7ee" providerId="ADAL" clId="{05C913D9-BD7C-4DA0-8423-551D7C4FF1F2}" dt="2023-05-30T07:29:37.325" v="127"/>
          <ac:cxnSpMkLst>
            <pc:docMk/>
            <pc:sldMasterMk cId="3775622464" sldId="2147483774"/>
            <ac:cxnSpMk id="5" creationId="{653271A5-939F-E62E-D0CE-40609B378C24}"/>
          </ac:cxnSpMkLst>
        </pc:cxnChg>
        <pc:cxnChg chg="add del mod">
          <ac:chgData name="DaoTaoTin" userId="fd3010ff-35da-449e-8d28-dee841f5a7ee" providerId="ADAL" clId="{05C913D9-BD7C-4DA0-8423-551D7C4FF1F2}" dt="2023-05-30T07:45:31.088" v="271"/>
          <ac:cxnSpMkLst>
            <pc:docMk/>
            <pc:sldMasterMk cId="3775622464" sldId="2147483774"/>
            <ac:cxnSpMk id="5" creationId="{DFCCB36B-01E2-EC17-0950-E0A5C7D2185E}"/>
          </ac:cxnSpMkLst>
        </pc:cxnChg>
        <pc:sldLayoutChg chg="addSp delSp modSp add mod replId">
          <pc:chgData name="DaoTaoTin" userId="fd3010ff-35da-449e-8d28-dee841f5a7ee" providerId="ADAL" clId="{05C913D9-BD7C-4DA0-8423-551D7C4FF1F2}" dt="2023-05-30T07:34:49.469" v="165" actId="478"/>
          <pc:sldLayoutMkLst>
            <pc:docMk/>
            <pc:sldMasterMk cId="3267687235" sldId="2147483759"/>
            <pc:sldLayoutMk cId="2615037858" sldId="2147483775"/>
          </pc:sldLayoutMkLst>
          <pc:spChg chg="add mod">
            <ac:chgData name="DaoTaoTin" userId="fd3010ff-35da-449e-8d28-dee841f5a7ee" providerId="ADAL" clId="{05C913D9-BD7C-4DA0-8423-551D7C4FF1F2}" dt="2023-05-30T07:31:32.802" v="136"/>
            <ac:spMkLst>
              <pc:docMk/>
              <pc:sldMasterMk cId="3267687235" sldId="2147483759"/>
              <pc:sldLayoutMk cId="2615037858" sldId="2147483775"/>
              <ac:spMk id="2" creationId="{71BF421F-DF1D-4B10-4369-75EA62BEA53E}"/>
            </ac:spMkLst>
          </pc:spChg>
          <pc:spChg chg="add del mod">
            <ac:chgData name="DaoTaoTin" userId="fd3010ff-35da-449e-8d28-dee841f5a7ee" providerId="ADAL" clId="{05C913D9-BD7C-4DA0-8423-551D7C4FF1F2}" dt="2023-05-30T07:34:49.469" v="165" actId="478"/>
            <ac:spMkLst>
              <pc:docMk/>
              <pc:sldMasterMk cId="3267687235" sldId="2147483759"/>
              <pc:sldLayoutMk cId="2615037858" sldId="2147483775"/>
              <ac:spMk id="3" creationId="{2B8C1C67-6270-06E8-C6C2-BB4AC33ABFF5}"/>
            </ac:spMkLst>
          </pc:spChg>
        </pc:sldLayoutChg>
      </pc:sldMasterChg>
      <pc:sldMasterChg chg="add del mod addSldLayout delSldLayout modSldLayout">
        <pc:chgData name="DaoTaoTin" userId="fd3010ff-35da-449e-8d28-dee841f5a7ee" providerId="ADAL" clId="{05C913D9-BD7C-4DA0-8423-551D7C4FF1F2}" dt="2023-05-30T07:28:52.584" v="118" actId="2890"/>
        <pc:sldMasterMkLst>
          <pc:docMk/>
          <pc:sldMasterMk cId="3855198083" sldId="2147483774"/>
        </pc:sldMasterMkLst>
        <pc:sldLayoutChg chg="add del mod replId">
          <pc:chgData name="DaoTaoTin" userId="fd3010ff-35da-449e-8d28-dee841f5a7ee" providerId="ADAL" clId="{05C913D9-BD7C-4DA0-8423-551D7C4FF1F2}" dt="2023-05-30T07:28:52.584" v="118" actId="2890"/>
          <pc:sldLayoutMkLst>
            <pc:docMk/>
            <pc:sldMasterMk cId="3855198083" sldId="2147483774"/>
            <pc:sldLayoutMk cId="480902020" sldId="2147483775"/>
          </pc:sldLayoutMkLst>
        </pc:sldLayoutChg>
      </pc:sldMasterChg>
      <pc:sldMasterChg chg="add del mod addSldLayout delSldLayout modSldLayout">
        <pc:chgData name="DaoTaoTin" userId="fd3010ff-35da-449e-8d28-dee841f5a7ee" providerId="ADAL" clId="{05C913D9-BD7C-4DA0-8423-551D7C4FF1F2}" dt="2023-05-30T07:43:34.227" v="259" actId="2890"/>
        <pc:sldMasterMkLst>
          <pc:docMk/>
          <pc:sldMasterMk cId="3665635044" sldId="2147483776"/>
        </pc:sldMasterMkLst>
        <pc:sldLayoutChg chg="add del mod replId">
          <pc:chgData name="DaoTaoTin" userId="fd3010ff-35da-449e-8d28-dee841f5a7ee" providerId="ADAL" clId="{05C913D9-BD7C-4DA0-8423-551D7C4FF1F2}" dt="2023-05-30T07:43:34.227" v="259" actId="2890"/>
          <pc:sldLayoutMkLst>
            <pc:docMk/>
            <pc:sldMasterMk cId="3665635044" sldId="2147483776"/>
            <pc:sldLayoutMk cId="3220591023" sldId="2147483777"/>
          </pc:sldLayoutMkLst>
        </pc:sldLayoutChg>
      </pc:sldMasterChg>
    </pc:docChg>
  </pc:docChgLst>
  <pc:docChgLst>
    <pc:chgData name="DaoTaoTin" userId="6d21468e-647c-4f84-8156-117b4a782e40" providerId="ADAL" clId="{195CEC5D-A205-4898-9776-D7F8B654E44D}"/>
    <pc:docChg chg="delSld modSection">
      <pc:chgData name="DaoTaoTin" userId="6d21468e-647c-4f84-8156-117b4a782e40" providerId="ADAL" clId="{195CEC5D-A205-4898-9776-D7F8B654E44D}" dt="2023-12-20T08:09:20.720" v="1" actId="47"/>
      <pc:docMkLst>
        <pc:docMk/>
      </pc:docMkLst>
      <pc:sldChg chg="del">
        <pc:chgData name="DaoTaoTin" userId="6d21468e-647c-4f84-8156-117b4a782e40" providerId="ADAL" clId="{195CEC5D-A205-4898-9776-D7F8B654E44D}" dt="2023-12-20T08:09:11.118" v="0" actId="47"/>
        <pc:sldMkLst>
          <pc:docMk/>
          <pc:sldMk cId="1988105415" sldId="267"/>
        </pc:sldMkLst>
      </pc:sldChg>
      <pc:sldChg chg="del">
        <pc:chgData name="DaoTaoTin" userId="6d21468e-647c-4f84-8156-117b4a782e40" providerId="ADAL" clId="{195CEC5D-A205-4898-9776-D7F8B654E44D}" dt="2023-12-20T08:09:11.118" v="0" actId="47"/>
        <pc:sldMkLst>
          <pc:docMk/>
          <pc:sldMk cId="4084282457" sldId="464"/>
        </pc:sldMkLst>
      </pc:sldChg>
      <pc:sldChg chg="del">
        <pc:chgData name="DaoTaoTin" userId="6d21468e-647c-4f84-8156-117b4a782e40" providerId="ADAL" clId="{195CEC5D-A205-4898-9776-D7F8B654E44D}" dt="2023-12-20T08:09:11.118" v="0" actId="47"/>
        <pc:sldMkLst>
          <pc:docMk/>
          <pc:sldMk cId="4218675276" sldId="819"/>
        </pc:sldMkLst>
      </pc:sldChg>
      <pc:sldChg chg="del">
        <pc:chgData name="DaoTaoTin" userId="6d21468e-647c-4f84-8156-117b4a782e40" providerId="ADAL" clId="{195CEC5D-A205-4898-9776-D7F8B654E44D}" dt="2023-12-20T08:09:11.118" v="0" actId="47"/>
        <pc:sldMkLst>
          <pc:docMk/>
          <pc:sldMk cId="3469077470" sldId="2562"/>
        </pc:sldMkLst>
      </pc:sldChg>
      <pc:sldChg chg="del">
        <pc:chgData name="DaoTaoTin" userId="6d21468e-647c-4f84-8156-117b4a782e40" providerId="ADAL" clId="{195CEC5D-A205-4898-9776-D7F8B654E44D}" dt="2023-12-20T08:09:11.118" v="0" actId="47"/>
        <pc:sldMkLst>
          <pc:docMk/>
          <pc:sldMk cId="2987805038" sldId="2563"/>
        </pc:sldMkLst>
      </pc:sldChg>
      <pc:sldChg chg="del">
        <pc:chgData name="DaoTaoTin" userId="6d21468e-647c-4f84-8156-117b4a782e40" providerId="ADAL" clId="{195CEC5D-A205-4898-9776-D7F8B654E44D}" dt="2023-12-20T08:09:11.118" v="0" actId="47"/>
        <pc:sldMkLst>
          <pc:docMk/>
          <pc:sldMk cId="1271480896" sldId="2564"/>
        </pc:sldMkLst>
      </pc:sldChg>
      <pc:sldChg chg="del">
        <pc:chgData name="DaoTaoTin" userId="6d21468e-647c-4f84-8156-117b4a782e40" providerId="ADAL" clId="{195CEC5D-A205-4898-9776-D7F8B654E44D}" dt="2023-12-20T08:09:11.118" v="0" actId="47"/>
        <pc:sldMkLst>
          <pc:docMk/>
          <pc:sldMk cId="3828882150" sldId="2568"/>
        </pc:sldMkLst>
      </pc:sldChg>
      <pc:sldChg chg="del">
        <pc:chgData name="DaoTaoTin" userId="6d21468e-647c-4f84-8156-117b4a782e40" providerId="ADAL" clId="{195CEC5D-A205-4898-9776-D7F8B654E44D}" dt="2023-12-20T08:09:11.118" v="0" actId="47"/>
        <pc:sldMkLst>
          <pc:docMk/>
          <pc:sldMk cId="3521239973" sldId="2590"/>
        </pc:sldMkLst>
      </pc:sldChg>
      <pc:sldChg chg="del">
        <pc:chgData name="DaoTaoTin" userId="6d21468e-647c-4f84-8156-117b4a782e40" providerId="ADAL" clId="{195CEC5D-A205-4898-9776-D7F8B654E44D}" dt="2023-12-20T08:09:11.118" v="0" actId="47"/>
        <pc:sldMkLst>
          <pc:docMk/>
          <pc:sldMk cId="753027136" sldId="2591"/>
        </pc:sldMkLst>
      </pc:sldChg>
      <pc:sldChg chg="del">
        <pc:chgData name="DaoTaoTin" userId="6d21468e-647c-4f84-8156-117b4a782e40" providerId="ADAL" clId="{195CEC5D-A205-4898-9776-D7F8B654E44D}" dt="2023-12-20T08:09:11.118" v="0" actId="47"/>
        <pc:sldMkLst>
          <pc:docMk/>
          <pc:sldMk cId="2118259466" sldId="2593"/>
        </pc:sldMkLst>
      </pc:sldChg>
      <pc:sldChg chg="del">
        <pc:chgData name="DaoTaoTin" userId="6d21468e-647c-4f84-8156-117b4a782e40" providerId="ADAL" clId="{195CEC5D-A205-4898-9776-D7F8B654E44D}" dt="2023-12-20T08:09:11.118" v="0" actId="47"/>
        <pc:sldMkLst>
          <pc:docMk/>
          <pc:sldMk cId="2238264942" sldId="2594"/>
        </pc:sldMkLst>
      </pc:sldChg>
      <pc:sldChg chg="del">
        <pc:chgData name="DaoTaoTin" userId="6d21468e-647c-4f84-8156-117b4a782e40" providerId="ADAL" clId="{195CEC5D-A205-4898-9776-D7F8B654E44D}" dt="2023-12-20T08:09:11.118" v="0" actId="47"/>
        <pc:sldMkLst>
          <pc:docMk/>
          <pc:sldMk cId="1261286031" sldId="2595"/>
        </pc:sldMkLst>
      </pc:sldChg>
      <pc:sldChg chg="del">
        <pc:chgData name="DaoTaoTin" userId="6d21468e-647c-4f84-8156-117b4a782e40" providerId="ADAL" clId="{195CEC5D-A205-4898-9776-D7F8B654E44D}" dt="2023-12-20T08:09:11.118" v="0" actId="47"/>
        <pc:sldMkLst>
          <pc:docMk/>
          <pc:sldMk cId="3573510832" sldId="2596"/>
        </pc:sldMkLst>
      </pc:sldChg>
      <pc:sldChg chg="del">
        <pc:chgData name="DaoTaoTin" userId="6d21468e-647c-4f84-8156-117b4a782e40" providerId="ADAL" clId="{195CEC5D-A205-4898-9776-D7F8B654E44D}" dt="2023-12-20T08:09:11.118" v="0" actId="47"/>
        <pc:sldMkLst>
          <pc:docMk/>
          <pc:sldMk cId="831282910" sldId="2597"/>
        </pc:sldMkLst>
      </pc:sldChg>
      <pc:sldChg chg="del">
        <pc:chgData name="DaoTaoTin" userId="6d21468e-647c-4f84-8156-117b4a782e40" providerId="ADAL" clId="{195CEC5D-A205-4898-9776-D7F8B654E44D}" dt="2023-12-20T08:09:11.118" v="0" actId="47"/>
        <pc:sldMkLst>
          <pc:docMk/>
          <pc:sldMk cId="1707572731" sldId="2598"/>
        </pc:sldMkLst>
      </pc:sldChg>
      <pc:sldChg chg="del">
        <pc:chgData name="DaoTaoTin" userId="6d21468e-647c-4f84-8156-117b4a782e40" providerId="ADAL" clId="{195CEC5D-A205-4898-9776-D7F8B654E44D}" dt="2023-12-20T08:09:11.118" v="0" actId="47"/>
        <pc:sldMkLst>
          <pc:docMk/>
          <pc:sldMk cId="2876958926" sldId="2599"/>
        </pc:sldMkLst>
      </pc:sldChg>
      <pc:sldChg chg="del">
        <pc:chgData name="DaoTaoTin" userId="6d21468e-647c-4f84-8156-117b4a782e40" providerId="ADAL" clId="{195CEC5D-A205-4898-9776-D7F8B654E44D}" dt="2023-12-20T08:09:11.118" v="0" actId="47"/>
        <pc:sldMkLst>
          <pc:docMk/>
          <pc:sldMk cId="2424515165" sldId="2601"/>
        </pc:sldMkLst>
      </pc:sldChg>
      <pc:sldChg chg="del">
        <pc:chgData name="DaoTaoTin" userId="6d21468e-647c-4f84-8156-117b4a782e40" providerId="ADAL" clId="{195CEC5D-A205-4898-9776-D7F8B654E44D}" dt="2023-12-20T08:09:11.118" v="0" actId="47"/>
        <pc:sldMkLst>
          <pc:docMk/>
          <pc:sldMk cId="3195049495" sldId="2602"/>
        </pc:sldMkLst>
      </pc:sldChg>
      <pc:sldChg chg="del">
        <pc:chgData name="DaoTaoTin" userId="6d21468e-647c-4f84-8156-117b4a782e40" providerId="ADAL" clId="{195CEC5D-A205-4898-9776-D7F8B654E44D}" dt="2023-12-20T08:09:11.118" v="0" actId="47"/>
        <pc:sldMkLst>
          <pc:docMk/>
          <pc:sldMk cId="2503519749" sldId="2603"/>
        </pc:sldMkLst>
      </pc:sldChg>
      <pc:sldChg chg="del">
        <pc:chgData name="DaoTaoTin" userId="6d21468e-647c-4f84-8156-117b4a782e40" providerId="ADAL" clId="{195CEC5D-A205-4898-9776-D7F8B654E44D}" dt="2023-12-20T08:09:11.118" v="0" actId="47"/>
        <pc:sldMkLst>
          <pc:docMk/>
          <pc:sldMk cId="563474193" sldId="2605"/>
        </pc:sldMkLst>
      </pc:sldChg>
      <pc:sldChg chg="del">
        <pc:chgData name="DaoTaoTin" userId="6d21468e-647c-4f84-8156-117b4a782e40" providerId="ADAL" clId="{195CEC5D-A205-4898-9776-D7F8B654E44D}" dt="2023-12-20T08:09:11.118" v="0" actId="47"/>
        <pc:sldMkLst>
          <pc:docMk/>
          <pc:sldMk cId="2333884911" sldId="2606"/>
        </pc:sldMkLst>
      </pc:sldChg>
      <pc:sldChg chg="del">
        <pc:chgData name="DaoTaoTin" userId="6d21468e-647c-4f84-8156-117b4a782e40" providerId="ADAL" clId="{195CEC5D-A205-4898-9776-D7F8B654E44D}" dt="2023-12-20T08:09:11.118" v="0" actId="47"/>
        <pc:sldMkLst>
          <pc:docMk/>
          <pc:sldMk cId="3128693979" sldId="2608"/>
        </pc:sldMkLst>
      </pc:sldChg>
      <pc:sldChg chg="del">
        <pc:chgData name="DaoTaoTin" userId="6d21468e-647c-4f84-8156-117b4a782e40" providerId="ADAL" clId="{195CEC5D-A205-4898-9776-D7F8B654E44D}" dt="2023-12-20T08:09:11.118" v="0" actId="47"/>
        <pc:sldMkLst>
          <pc:docMk/>
          <pc:sldMk cId="73732226" sldId="2609"/>
        </pc:sldMkLst>
      </pc:sldChg>
      <pc:sldChg chg="del">
        <pc:chgData name="DaoTaoTin" userId="6d21468e-647c-4f84-8156-117b4a782e40" providerId="ADAL" clId="{195CEC5D-A205-4898-9776-D7F8B654E44D}" dt="2023-12-20T08:09:20.720" v="1" actId="47"/>
        <pc:sldMkLst>
          <pc:docMk/>
          <pc:sldMk cId="1736616397" sldId="2610"/>
        </pc:sldMkLst>
      </pc:sldChg>
      <pc:sldChg chg="del">
        <pc:chgData name="DaoTaoTin" userId="6d21468e-647c-4f84-8156-117b4a782e40" providerId="ADAL" clId="{195CEC5D-A205-4898-9776-D7F8B654E44D}" dt="2023-12-20T08:09:11.118" v="0" actId="47"/>
        <pc:sldMkLst>
          <pc:docMk/>
          <pc:sldMk cId="3515402107" sldId="2611"/>
        </pc:sldMkLst>
      </pc:sldChg>
      <pc:sldChg chg="del">
        <pc:chgData name="DaoTaoTin" userId="6d21468e-647c-4f84-8156-117b4a782e40" providerId="ADAL" clId="{195CEC5D-A205-4898-9776-D7F8B654E44D}" dt="2023-12-20T08:09:20.720" v="1" actId="47"/>
        <pc:sldMkLst>
          <pc:docMk/>
          <pc:sldMk cId="286451650" sldId="2612"/>
        </pc:sldMkLst>
      </pc:sldChg>
      <pc:sldChg chg="del">
        <pc:chgData name="DaoTaoTin" userId="6d21468e-647c-4f84-8156-117b4a782e40" providerId="ADAL" clId="{195CEC5D-A205-4898-9776-D7F8B654E44D}" dt="2023-12-20T08:09:20.720" v="1" actId="47"/>
        <pc:sldMkLst>
          <pc:docMk/>
          <pc:sldMk cId="2141470553" sldId="2620"/>
        </pc:sldMkLst>
      </pc:sldChg>
      <pc:sldChg chg="del">
        <pc:chgData name="DaoTaoTin" userId="6d21468e-647c-4f84-8156-117b4a782e40" providerId="ADAL" clId="{195CEC5D-A205-4898-9776-D7F8B654E44D}" dt="2023-12-20T08:09:11.118" v="0" actId="47"/>
        <pc:sldMkLst>
          <pc:docMk/>
          <pc:sldMk cId="1799018023" sldId="2621"/>
        </pc:sldMkLst>
      </pc:sldChg>
      <pc:sldChg chg="del">
        <pc:chgData name="DaoTaoTin" userId="6d21468e-647c-4f84-8156-117b4a782e40" providerId="ADAL" clId="{195CEC5D-A205-4898-9776-D7F8B654E44D}" dt="2023-12-20T08:09:11.118" v="0" actId="47"/>
        <pc:sldMkLst>
          <pc:docMk/>
          <pc:sldMk cId="2387470410" sldId="2623"/>
        </pc:sldMkLst>
      </pc:sldChg>
      <pc:sldChg chg="del">
        <pc:chgData name="DaoTaoTin" userId="6d21468e-647c-4f84-8156-117b4a782e40" providerId="ADAL" clId="{195CEC5D-A205-4898-9776-D7F8B654E44D}" dt="2023-12-20T08:09:20.720" v="1" actId="47"/>
        <pc:sldMkLst>
          <pc:docMk/>
          <pc:sldMk cId="787316932" sldId="2624"/>
        </pc:sldMkLst>
      </pc:sldChg>
      <pc:sldChg chg="del">
        <pc:chgData name="DaoTaoTin" userId="6d21468e-647c-4f84-8156-117b4a782e40" providerId="ADAL" clId="{195CEC5D-A205-4898-9776-D7F8B654E44D}" dt="2023-12-20T08:09:20.720" v="1" actId="47"/>
        <pc:sldMkLst>
          <pc:docMk/>
          <pc:sldMk cId="1367680529" sldId="2625"/>
        </pc:sldMkLst>
      </pc:sldChg>
      <pc:sldChg chg="del">
        <pc:chgData name="DaoTaoTin" userId="6d21468e-647c-4f84-8156-117b4a782e40" providerId="ADAL" clId="{195CEC5D-A205-4898-9776-D7F8B654E44D}" dt="2023-12-20T08:09:20.720" v="1" actId="47"/>
        <pc:sldMkLst>
          <pc:docMk/>
          <pc:sldMk cId="1710915939" sldId="2626"/>
        </pc:sldMkLst>
      </pc:sldChg>
      <pc:sldChg chg="del">
        <pc:chgData name="DaoTaoTin" userId="6d21468e-647c-4f84-8156-117b4a782e40" providerId="ADAL" clId="{195CEC5D-A205-4898-9776-D7F8B654E44D}" dt="2023-12-20T08:09:20.720" v="1" actId="47"/>
        <pc:sldMkLst>
          <pc:docMk/>
          <pc:sldMk cId="523653941" sldId="2627"/>
        </pc:sldMkLst>
      </pc:sldChg>
      <pc:sldChg chg="del">
        <pc:chgData name="DaoTaoTin" userId="6d21468e-647c-4f84-8156-117b4a782e40" providerId="ADAL" clId="{195CEC5D-A205-4898-9776-D7F8B654E44D}" dt="2023-12-20T08:09:20.720" v="1" actId="47"/>
        <pc:sldMkLst>
          <pc:docMk/>
          <pc:sldMk cId="3566489165" sldId="2628"/>
        </pc:sldMkLst>
      </pc:sldChg>
      <pc:sldChg chg="del">
        <pc:chgData name="DaoTaoTin" userId="6d21468e-647c-4f84-8156-117b4a782e40" providerId="ADAL" clId="{195CEC5D-A205-4898-9776-D7F8B654E44D}" dt="2023-12-20T08:09:20.720" v="1" actId="47"/>
        <pc:sldMkLst>
          <pc:docMk/>
          <pc:sldMk cId="2579642075" sldId="2630"/>
        </pc:sldMkLst>
      </pc:sldChg>
      <pc:sldChg chg="del">
        <pc:chgData name="DaoTaoTin" userId="6d21468e-647c-4f84-8156-117b4a782e40" providerId="ADAL" clId="{195CEC5D-A205-4898-9776-D7F8B654E44D}" dt="2023-12-20T08:09:20.720" v="1" actId="47"/>
        <pc:sldMkLst>
          <pc:docMk/>
          <pc:sldMk cId="3201543691" sldId="2631"/>
        </pc:sldMkLst>
      </pc:sldChg>
      <pc:sldChg chg="del">
        <pc:chgData name="DaoTaoTin" userId="6d21468e-647c-4f84-8156-117b4a782e40" providerId="ADAL" clId="{195CEC5D-A205-4898-9776-D7F8B654E44D}" dt="2023-12-20T08:09:20.720" v="1" actId="47"/>
        <pc:sldMkLst>
          <pc:docMk/>
          <pc:sldMk cId="1029263152" sldId="2632"/>
        </pc:sldMkLst>
      </pc:sldChg>
      <pc:sldChg chg="del">
        <pc:chgData name="DaoTaoTin" userId="6d21468e-647c-4f84-8156-117b4a782e40" providerId="ADAL" clId="{195CEC5D-A205-4898-9776-D7F8B654E44D}" dt="2023-12-20T08:09:20.720" v="1" actId="47"/>
        <pc:sldMkLst>
          <pc:docMk/>
          <pc:sldMk cId="503622597" sldId="2633"/>
        </pc:sldMkLst>
      </pc:sldChg>
      <pc:sldChg chg="del">
        <pc:chgData name="DaoTaoTin" userId="6d21468e-647c-4f84-8156-117b4a782e40" providerId="ADAL" clId="{195CEC5D-A205-4898-9776-D7F8B654E44D}" dt="2023-12-20T08:09:20.720" v="1" actId="47"/>
        <pc:sldMkLst>
          <pc:docMk/>
          <pc:sldMk cId="877613977" sldId="2634"/>
        </pc:sldMkLst>
      </pc:sldChg>
      <pc:sldChg chg="del">
        <pc:chgData name="DaoTaoTin" userId="6d21468e-647c-4f84-8156-117b4a782e40" providerId="ADAL" clId="{195CEC5D-A205-4898-9776-D7F8B654E44D}" dt="2023-12-20T08:09:20.720" v="1" actId="47"/>
        <pc:sldMkLst>
          <pc:docMk/>
          <pc:sldMk cId="2979851309" sldId="2635"/>
        </pc:sldMkLst>
      </pc:sldChg>
      <pc:sldChg chg="del">
        <pc:chgData name="DaoTaoTin" userId="6d21468e-647c-4f84-8156-117b4a782e40" providerId="ADAL" clId="{195CEC5D-A205-4898-9776-D7F8B654E44D}" dt="2023-12-20T08:09:20.720" v="1" actId="47"/>
        <pc:sldMkLst>
          <pc:docMk/>
          <pc:sldMk cId="1642580073" sldId="2636"/>
        </pc:sldMkLst>
      </pc:sldChg>
      <pc:sldChg chg="del">
        <pc:chgData name="DaoTaoTin" userId="6d21468e-647c-4f84-8156-117b4a782e40" providerId="ADAL" clId="{195CEC5D-A205-4898-9776-D7F8B654E44D}" dt="2023-12-20T08:09:20.720" v="1" actId="47"/>
        <pc:sldMkLst>
          <pc:docMk/>
          <pc:sldMk cId="4071643770" sldId="2637"/>
        </pc:sldMkLst>
      </pc:sldChg>
      <pc:sldChg chg="del">
        <pc:chgData name="DaoTaoTin" userId="6d21468e-647c-4f84-8156-117b4a782e40" providerId="ADAL" clId="{195CEC5D-A205-4898-9776-D7F8B654E44D}" dt="2023-12-20T08:09:20.720" v="1" actId="47"/>
        <pc:sldMkLst>
          <pc:docMk/>
          <pc:sldMk cId="3277219218" sldId="2638"/>
        </pc:sldMkLst>
      </pc:sldChg>
      <pc:sldChg chg="del">
        <pc:chgData name="DaoTaoTin" userId="6d21468e-647c-4f84-8156-117b4a782e40" providerId="ADAL" clId="{195CEC5D-A205-4898-9776-D7F8B654E44D}" dt="2023-12-20T08:09:20.720" v="1" actId="47"/>
        <pc:sldMkLst>
          <pc:docMk/>
          <pc:sldMk cId="2788159343" sldId="2639"/>
        </pc:sldMkLst>
      </pc:sldChg>
      <pc:sldChg chg="del">
        <pc:chgData name="DaoTaoTin" userId="6d21468e-647c-4f84-8156-117b4a782e40" providerId="ADAL" clId="{195CEC5D-A205-4898-9776-D7F8B654E44D}" dt="2023-12-20T08:09:20.720" v="1" actId="47"/>
        <pc:sldMkLst>
          <pc:docMk/>
          <pc:sldMk cId="1961285299" sldId="2640"/>
        </pc:sldMkLst>
      </pc:sldChg>
      <pc:sldChg chg="del">
        <pc:chgData name="DaoTaoTin" userId="6d21468e-647c-4f84-8156-117b4a782e40" providerId="ADAL" clId="{195CEC5D-A205-4898-9776-D7F8B654E44D}" dt="2023-12-20T08:09:20.720" v="1" actId="47"/>
        <pc:sldMkLst>
          <pc:docMk/>
          <pc:sldMk cId="2264137237" sldId="2641"/>
        </pc:sldMkLst>
      </pc:sldChg>
      <pc:sldChg chg="del">
        <pc:chgData name="DaoTaoTin" userId="6d21468e-647c-4f84-8156-117b4a782e40" providerId="ADAL" clId="{195CEC5D-A205-4898-9776-D7F8B654E44D}" dt="2023-12-20T08:09:20.720" v="1" actId="47"/>
        <pc:sldMkLst>
          <pc:docMk/>
          <pc:sldMk cId="1002594358" sldId="2642"/>
        </pc:sldMkLst>
      </pc:sldChg>
      <pc:sldChg chg="del">
        <pc:chgData name="DaoTaoTin" userId="6d21468e-647c-4f84-8156-117b4a782e40" providerId="ADAL" clId="{195CEC5D-A205-4898-9776-D7F8B654E44D}" dt="2023-12-20T08:09:20.720" v="1" actId="47"/>
        <pc:sldMkLst>
          <pc:docMk/>
          <pc:sldMk cId="714527480" sldId="2644"/>
        </pc:sldMkLst>
      </pc:sldChg>
      <pc:sldChg chg="del">
        <pc:chgData name="DaoTaoTin" userId="6d21468e-647c-4f84-8156-117b4a782e40" providerId="ADAL" clId="{195CEC5D-A205-4898-9776-D7F8B654E44D}" dt="2023-12-20T08:09:20.720" v="1" actId="47"/>
        <pc:sldMkLst>
          <pc:docMk/>
          <pc:sldMk cId="2287803884" sldId="2645"/>
        </pc:sldMkLst>
      </pc:sldChg>
      <pc:sldChg chg="del">
        <pc:chgData name="DaoTaoTin" userId="6d21468e-647c-4f84-8156-117b4a782e40" providerId="ADAL" clId="{195CEC5D-A205-4898-9776-D7F8B654E44D}" dt="2023-12-20T08:09:20.720" v="1" actId="47"/>
        <pc:sldMkLst>
          <pc:docMk/>
          <pc:sldMk cId="3549805361" sldId="2646"/>
        </pc:sldMkLst>
      </pc:sldChg>
      <pc:sldChg chg="del">
        <pc:chgData name="DaoTaoTin" userId="6d21468e-647c-4f84-8156-117b4a782e40" providerId="ADAL" clId="{195CEC5D-A205-4898-9776-D7F8B654E44D}" dt="2023-12-20T08:09:20.720" v="1" actId="47"/>
        <pc:sldMkLst>
          <pc:docMk/>
          <pc:sldMk cId="2778672957" sldId="2647"/>
        </pc:sldMkLst>
      </pc:sldChg>
      <pc:sldChg chg="del">
        <pc:chgData name="DaoTaoTin" userId="6d21468e-647c-4f84-8156-117b4a782e40" providerId="ADAL" clId="{195CEC5D-A205-4898-9776-D7F8B654E44D}" dt="2023-12-20T08:09:20.720" v="1" actId="47"/>
        <pc:sldMkLst>
          <pc:docMk/>
          <pc:sldMk cId="2581549321" sldId="2651"/>
        </pc:sldMkLst>
      </pc:sldChg>
      <pc:sldChg chg="del">
        <pc:chgData name="DaoTaoTin" userId="6d21468e-647c-4f84-8156-117b4a782e40" providerId="ADAL" clId="{195CEC5D-A205-4898-9776-D7F8B654E44D}" dt="2023-12-20T08:09:20.720" v="1" actId="47"/>
        <pc:sldMkLst>
          <pc:docMk/>
          <pc:sldMk cId="1408912824" sldId="2652"/>
        </pc:sldMkLst>
      </pc:sldChg>
    </pc:docChg>
  </pc:docChgLst>
  <pc:docChgLst>
    <pc:chgData name="DaoTaoTin" userId="6d21468e-647c-4f84-8156-117b4a782e40" providerId="ADAL" clId="{C0B01947-7853-47BC-A393-1EA5D9FA3B0B}"/>
    <pc:docChg chg="undo custSel addSld delSld modSld sldOrd delMainMaster modSection">
      <pc:chgData name="DaoTaoTin" userId="6d21468e-647c-4f84-8156-117b4a782e40" providerId="ADAL" clId="{C0B01947-7853-47BC-A393-1EA5D9FA3B0B}" dt="2023-12-06T09:18:10.318" v="6516"/>
      <pc:docMkLst>
        <pc:docMk/>
      </pc:docMkLst>
      <pc:sldChg chg="addSp delSp modSp mod">
        <pc:chgData name="DaoTaoTin" userId="6d21468e-647c-4f84-8156-117b4a782e40" providerId="ADAL" clId="{C0B01947-7853-47BC-A393-1EA5D9FA3B0B}" dt="2023-12-06T09:11:50.407" v="6462" actId="20577"/>
        <pc:sldMkLst>
          <pc:docMk/>
          <pc:sldMk cId="1988105415" sldId="267"/>
        </pc:sldMkLst>
        <pc:spChg chg="del mod">
          <ac:chgData name="DaoTaoTin" userId="6d21468e-647c-4f84-8156-117b4a782e40" providerId="ADAL" clId="{C0B01947-7853-47BC-A393-1EA5D9FA3B0B}" dt="2023-12-06T09:08:36.363" v="6386" actId="478"/>
          <ac:spMkLst>
            <pc:docMk/>
            <pc:sldMk cId="1988105415" sldId="267"/>
            <ac:spMk id="6" creationId="{151CF8F7-D363-18BD-FC44-F578387549DC}"/>
          </ac:spMkLst>
        </pc:spChg>
        <pc:spChg chg="add mod">
          <ac:chgData name="DaoTaoTin" userId="6d21468e-647c-4f84-8156-117b4a782e40" providerId="ADAL" clId="{C0B01947-7853-47BC-A393-1EA5D9FA3B0B}" dt="2023-12-06T09:10:08.386" v="6433" actId="1076"/>
          <ac:spMkLst>
            <pc:docMk/>
            <pc:sldMk cId="1988105415" sldId="267"/>
            <ac:spMk id="8" creationId="{E5680115-8BC6-562F-57C3-CEA505DF5E3F}"/>
          </ac:spMkLst>
        </pc:spChg>
        <pc:spChg chg="add mod">
          <ac:chgData name="DaoTaoTin" userId="6d21468e-647c-4f84-8156-117b4a782e40" providerId="ADAL" clId="{C0B01947-7853-47BC-A393-1EA5D9FA3B0B}" dt="2023-12-06T09:10:01.994" v="6432" actId="1076"/>
          <ac:spMkLst>
            <pc:docMk/>
            <pc:sldMk cId="1988105415" sldId="267"/>
            <ac:spMk id="9" creationId="{ABFF6732-1CBB-A204-FA12-2B57B59125CA}"/>
          </ac:spMkLst>
        </pc:spChg>
        <pc:spChg chg="mod">
          <ac:chgData name="DaoTaoTin" userId="6d21468e-647c-4f84-8156-117b4a782e40" providerId="ADAL" clId="{C0B01947-7853-47BC-A393-1EA5D9FA3B0B}" dt="2023-12-06T09:07:29.116" v="6316" actId="20577"/>
          <ac:spMkLst>
            <pc:docMk/>
            <pc:sldMk cId="1988105415" sldId="267"/>
            <ac:spMk id="10" creationId="{00000000-0000-0000-0000-000000000000}"/>
          </ac:spMkLst>
        </pc:spChg>
        <pc:spChg chg="mod">
          <ac:chgData name="DaoTaoTin" userId="6d21468e-647c-4f84-8156-117b4a782e40" providerId="ADAL" clId="{C0B01947-7853-47BC-A393-1EA5D9FA3B0B}" dt="2023-12-06T09:11:50.407" v="6462" actId="20577"/>
          <ac:spMkLst>
            <pc:docMk/>
            <pc:sldMk cId="1988105415" sldId="267"/>
            <ac:spMk id="43" creationId="{00000000-0000-0000-0000-000000000000}"/>
          </ac:spMkLst>
        </pc:spChg>
        <pc:grpChg chg="add mod">
          <ac:chgData name="DaoTaoTin" userId="6d21468e-647c-4f84-8156-117b4a782e40" providerId="ADAL" clId="{C0B01947-7853-47BC-A393-1EA5D9FA3B0B}" dt="2023-12-06T09:09:13.524" v="6393" actId="1076"/>
          <ac:grpSpMkLst>
            <pc:docMk/>
            <pc:sldMk cId="1988105415" sldId="267"/>
            <ac:grpSpMk id="7" creationId="{D9D5C0B5-65CB-EAFF-4ECD-52A7ADB3FFBA}"/>
          </ac:grpSpMkLst>
        </pc:grpChg>
        <pc:picChg chg="add mod">
          <ac:chgData name="DaoTaoTin" userId="6d21468e-647c-4f84-8156-117b4a782e40" providerId="ADAL" clId="{C0B01947-7853-47BC-A393-1EA5D9FA3B0B}" dt="2023-12-06T09:09:03.435" v="6392" actId="164"/>
          <ac:picMkLst>
            <pc:docMk/>
            <pc:sldMk cId="1988105415" sldId="267"/>
            <ac:picMk id="2" creationId="{7EEA0FA0-3081-C01E-CD65-B42C332D6D66}"/>
          </ac:picMkLst>
        </pc:picChg>
        <pc:picChg chg="del">
          <ac:chgData name="DaoTaoTin" userId="6d21468e-647c-4f84-8156-117b4a782e40" providerId="ADAL" clId="{C0B01947-7853-47BC-A393-1EA5D9FA3B0B}" dt="2023-12-06T09:08:32.884" v="6383" actId="478"/>
          <ac:picMkLst>
            <pc:docMk/>
            <pc:sldMk cId="1988105415" sldId="267"/>
            <ac:picMk id="3" creationId="{BCFA8431-0323-767D-F834-45DC67D48405}"/>
          </ac:picMkLst>
        </pc:picChg>
        <pc:picChg chg="add mod">
          <ac:chgData name="DaoTaoTin" userId="6d21468e-647c-4f84-8156-117b4a782e40" providerId="ADAL" clId="{C0B01947-7853-47BC-A393-1EA5D9FA3B0B}" dt="2023-12-06T09:09:03.435" v="6392" actId="164"/>
          <ac:picMkLst>
            <pc:docMk/>
            <pc:sldMk cId="1988105415" sldId="267"/>
            <ac:picMk id="5" creationId="{A073C80F-4C92-9E28-492D-96A4B82D6079}"/>
          </ac:picMkLst>
        </pc:picChg>
        <pc:cxnChg chg="del">
          <ac:chgData name="DaoTaoTin" userId="6d21468e-647c-4f84-8156-117b4a782e40" providerId="ADAL" clId="{C0B01947-7853-47BC-A393-1EA5D9FA3B0B}" dt="2023-12-06T09:08:34.998" v="6385" actId="478"/>
          <ac:cxnSpMkLst>
            <pc:docMk/>
            <pc:sldMk cId="1988105415" sldId="267"/>
            <ac:cxnSpMk id="4" creationId="{951D5785-65FF-7C44-DF89-0D69EDCEE0D4}"/>
          </ac:cxnSpMkLst>
        </pc:cxnChg>
      </pc:sldChg>
      <pc:sldChg chg="del">
        <pc:chgData name="DaoTaoTin" userId="6d21468e-647c-4f84-8156-117b4a782e40" providerId="ADAL" clId="{C0B01947-7853-47BC-A393-1EA5D9FA3B0B}" dt="2023-12-06T09:12:16.183" v="6468" actId="47"/>
        <pc:sldMkLst>
          <pc:docMk/>
          <pc:sldMk cId="2946804932" sldId="294"/>
        </pc:sldMkLst>
      </pc:sldChg>
      <pc:sldChg chg="modSp">
        <pc:chgData name="DaoTaoTin" userId="6d21468e-647c-4f84-8156-117b4a782e40" providerId="ADAL" clId="{C0B01947-7853-47BC-A393-1EA5D9FA3B0B}" dt="2023-12-06T09:07:33.444" v="6320" actId="20577"/>
        <pc:sldMkLst>
          <pc:docMk/>
          <pc:sldMk cId="4084282457" sldId="464"/>
        </pc:sldMkLst>
        <pc:spChg chg="mod">
          <ac:chgData name="DaoTaoTin" userId="6d21468e-647c-4f84-8156-117b4a782e40" providerId="ADAL" clId="{C0B01947-7853-47BC-A393-1EA5D9FA3B0B}" dt="2023-12-06T09:07:33.444" v="6320" actId="20577"/>
          <ac:spMkLst>
            <pc:docMk/>
            <pc:sldMk cId="4084282457" sldId="464"/>
            <ac:spMk id="46" creationId="{00000000-0000-0000-0000-000000000000}"/>
          </ac:spMkLst>
        </pc:spChg>
      </pc:sldChg>
      <pc:sldChg chg="addSp delSp modSp mod ord delAnim modAnim">
        <pc:chgData name="DaoTaoTin" userId="6d21468e-647c-4f84-8156-117b4a782e40" providerId="ADAL" clId="{C0B01947-7853-47BC-A393-1EA5D9FA3B0B}" dt="2023-12-06T09:07:52.315" v="6350"/>
        <pc:sldMkLst>
          <pc:docMk/>
          <pc:sldMk cId="4218675276" sldId="819"/>
        </pc:sldMkLst>
        <pc:spChg chg="add del mod">
          <ac:chgData name="DaoTaoTin" userId="6d21468e-647c-4f84-8156-117b4a782e40" providerId="ADAL" clId="{C0B01947-7853-47BC-A393-1EA5D9FA3B0B}" dt="2023-12-06T07:30:41.053" v="2737" actId="478"/>
          <ac:spMkLst>
            <pc:docMk/>
            <pc:sldMk cId="4218675276" sldId="819"/>
            <ac:spMk id="2" creationId="{FDEA6FD2-9FA2-B8EC-4AF9-642DCD4EC43E}"/>
          </ac:spMkLst>
        </pc:spChg>
        <pc:spChg chg="add del mod">
          <ac:chgData name="DaoTaoTin" userId="6d21468e-647c-4f84-8156-117b4a782e40" providerId="ADAL" clId="{C0B01947-7853-47BC-A393-1EA5D9FA3B0B}" dt="2023-12-06T07:40:51.830" v="3244" actId="478"/>
          <ac:spMkLst>
            <pc:docMk/>
            <pc:sldMk cId="4218675276" sldId="819"/>
            <ac:spMk id="4" creationId="{59FED0FC-28FB-10AF-E248-A85C5EED95A7}"/>
          </ac:spMkLst>
        </pc:spChg>
        <pc:spChg chg="add del mod">
          <ac:chgData name="DaoTaoTin" userId="6d21468e-647c-4f84-8156-117b4a782e40" providerId="ADAL" clId="{C0B01947-7853-47BC-A393-1EA5D9FA3B0B}" dt="2023-12-06T07:40:54.255" v="3245" actId="478"/>
          <ac:spMkLst>
            <pc:docMk/>
            <pc:sldMk cId="4218675276" sldId="819"/>
            <ac:spMk id="9" creationId="{67B98579-721D-C795-2166-DF609863AEF5}"/>
          </ac:spMkLst>
        </pc:spChg>
        <pc:spChg chg="add del mod">
          <ac:chgData name="DaoTaoTin" userId="6d21468e-647c-4f84-8156-117b4a782e40" providerId="ADAL" clId="{C0B01947-7853-47BC-A393-1EA5D9FA3B0B}" dt="2023-12-06T07:51:20.400" v="3854" actId="478"/>
          <ac:spMkLst>
            <pc:docMk/>
            <pc:sldMk cId="4218675276" sldId="819"/>
            <ac:spMk id="10" creationId="{54C18245-03C7-8640-D65A-8554407D0C56}"/>
          </ac:spMkLst>
        </pc:spChg>
        <pc:spChg chg="add del mod">
          <ac:chgData name="DaoTaoTin" userId="6d21468e-647c-4f84-8156-117b4a782e40" providerId="ADAL" clId="{C0B01947-7853-47BC-A393-1EA5D9FA3B0B}" dt="2023-12-06T07:51:22.665" v="3855" actId="478"/>
          <ac:spMkLst>
            <pc:docMk/>
            <pc:sldMk cId="4218675276" sldId="819"/>
            <ac:spMk id="11" creationId="{92A57481-CA12-1B28-A040-2AAD47B42043}"/>
          </ac:spMkLst>
        </pc:spChg>
        <pc:spChg chg="add del mod">
          <ac:chgData name="DaoTaoTin" userId="6d21468e-647c-4f84-8156-117b4a782e40" providerId="ADAL" clId="{C0B01947-7853-47BC-A393-1EA5D9FA3B0B}" dt="2023-12-06T08:02:34.760" v="4279" actId="478"/>
          <ac:spMkLst>
            <pc:docMk/>
            <pc:sldMk cId="4218675276" sldId="819"/>
            <ac:spMk id="12" creationId="{2135E47E-F2B9-01EE-5D8D-04DFAC471DD3}"/>
          </ac:spMkLst>
        </pc:spChg>
        <pc:spChg chg="mod">
          <ac:chgData name="DaoTaoTin" userId="6d21468e-647c-4f84-8156-117b4a782e40" providerId="ADAL" clId="{C0B01947-7853-47BC-A393-1EA5D9FA3B0B}" dt="2023-12-06T07:51:23.673" v="3856"/>
          <ac:spMkLst>
            <pc:docMk/>
            <pc:sldMk cId="4218675276" sldId="819"/>
            <ac:spMk id="17" creationId="{B26034E2-EE1A-C2CE-B89B-E660762DF68B}"/>
          </ac:spMkLst>
        </pc:spChg>
        <pc:spChg chg="mod">
          <ac:chgData name="DaoTaoTin" userId="6d21468e-647c-4f84-8156-117b4a782e40" providerId="ADAL" clId="{C0B01947-7853-47BC-A393-1EA5D9FA3B0B}" dt="2023-12-06T07:51:50.998" v="3940" actId="1076"/>
          <ac:spMkLst>
            <pc:docMk/>
            <pc:sldMk cId="4218675276" sldId="819"/>
            <ac:spMk id="18" creationId="{71A15B0A-E2C6-3E3B-A886-A467BB448A96}"/>
          </ac:spMkLst>
        </pc:spChg>
        <pc:spChg chg="mod">
          <ac:chgData name="DaoTaoTin" userId="6d21468e-647c-4f84-8156-117b4a782e40" providerId="ADAL" clId="{C0B01947-7853-47BC-A393-1EA5D9FA3B0B}" dt="2023-12-06T07:29:56.647" v="2729" actId="20577"/>
          <ac:spMkLst>
            <pc:docMk/>
            <pc:sldMk cId="4218675276" sldId="819"/>
            <ac:spMk id="29" creationId="{3182E26A-FB71-F3E0-2E06-350496562B9A}"/>
          </ac:spMkLst>
        </pc:spChg>
        <pc:spChg chg="mod">
          <ac:chgData name="DaoTaoTin" userId="6d21468e-647c-4f84-8156-117b4a782e40" providerId="ADAL" clId="{C0B01947-7853-47BC-A393-1EA5D9FA3B0B}" dt="2023-12-06T09:07:52.315" v="6350"/>
          <ac:spMkLst>
            <pc:docMk/>
            <pc:sldMk cId="4218675276" sldId="819"/>
            <ac:spMk id="30" creationId="{12B8BECD-AA98-D7E1-CDE2-3A19A8350AB7}"/>
          </ac:spMkLst>
        </pc:spChg>
        <pc:grpChg chg="add del mod">
          <ac:chgData name="DaoTaoTin" userId="6d21468e-647c-4f84-8156-117b4a782e40" providerId="ADAL" clId="{C0B01947-7853-47BC-A393-1EA5D9FA3B0B}" dt="2023-12-06T08:02:35.752" v="4280" actId="478"/>
          <ac:grpSpMkLst>
            <pc:docMk/>
            <pc:sldMk cId="4218675276" sldId="819"/>
            <ac:grpSpMk id="13" creationId="{BF7C2988-AB2D-F494-B02F-0B352306E697}"/>
          </ac:grpSpMkLst>
        </pc:grpChg>
        <pc:grpChg chg="del">
          <ac:chgData name="DaoTaoTin" userId="6d21468e-647c-4f84-8156-117b4a782e40" providerId="ADAL" clId="{C0B01947-7853-47BC-A393-1EA5D9FA3B0B}" dt="2023-12-06T07:31:24.671" v="2747" actId="478"/>
          <ac:grpSpMkLst>
            <pc:docMk/>
            <pc:sldMk cId="4218675276" sldId="819"/>
            <ac:grpSpMk id="15" creationId="{D9D5A511-05CA-538A-EC3C-52407A1DBDEF}"/>
          </ac:grpSpMkLst>
        </pc:grpChg>
        <pc:grpChg chg="del">
          <ac:chgData name="DaoTaoTin" userId="6d21468e-647c-4f84-8156-117b4a782e40" providerId="ADAL" clId="{C0B01947-7853-47BC-A393-1EA5D9FA3B0B}" dt="2023-12-06T07:30:09.997" v="2734" actId="478"/>
          <ac:grpSpMkLst>
            <pc:docMk/>
            <pc:sldMk cId="4218675276" sldId="819"/>
            <ac:grpSpMk id="16" creationId="{C4D03FD3-8F06-D1D1-272B-213E517EFBBC}"/>
          </ac:grpSpMkLst>
        </pc:grpChg>
        <pc:picChg chg="add mod modCrop">
          <ac:chgData name="DaoTaoTin" userId="6d21468e-647c-4f84-8156-117b4a782e40" providerId="ADAL" clId="{C0B01947-7853-47BC-A393-1EA5D9FA3B0B}" dt="2023-12-06T07:32:29.801" v="2753" actId="14826"/>
          <ac:picMkLst>
            <pc:docMk/>
            <pc:sldMk cId="4218675276" sldId="819"/>
            <ac:picMk id="3" creationId="{90D161A7-AB4C-F408-5E86-8A4D4725E400}"/>
          </ac:picMkLst>
        </pc:picChg>
        <pc:picChg chg="del">
          <ac:chgData name="DaoTaoTin" userId="6d21468e-647c-4f84-8156-117b4a782e40" providerId="ADAL" clId="{C0B01947-7853-47BC-A393-1EA5D9FA3B0B}" dt="2023-12-06T07:30:09.204" v="2733" actId="478"/>
          <ac:picMkLst>
            <pc:docMk/>
            <pc:sldMk cId="4218675276" sldId="819"/>
            <ac:picMk id="5" creationId="{9CF6333E-098C-25A1-DD88-E997A4ED0C23}"/>
          </ac:picMkLst>
        </pc:picChg>
      </pc:sldChg>
      <pc:sldChg chg="del">
        <pc:chgData name="DaoTaoTin" userId="6d21468e-647c-4f84-8156-117b4a782e40" providerId="ADAL" clId="{C0B01947-7853-47BC-A393-1EA5D9FA3B0B}" dt="2023-12-06T09:12:16.841" v="6469" actId="47"/>
        <pc:sldMkLst>
          <pc:docMk/>
          <pc:sldMk cId="196188313" sldId="1485"/>
        </pc:sldMkLst>
      </pc:sldChg>
      <pc:sldChg chg="del">
        <pc:chgData name="DaoTaoTin" userId="6d21468e-647c-4f84-8156-117b4a782e40" providerId="ADAL" clId="{C0B01947-7853-47BC-A393-1EA5D9FA3B0B}" dt="2023-12-06T09:12:12.698" v="6463" actId="47"/>
        <pc:sldMkLst>
          <pc:docMk/>
          <pc:sldMk cId="2402533426" sldId="2543"/>
        </pc:sldMkLst>
      </pc:sldChg>
      <pc:sldChg chg="del">
        <pc:chgData name="DaoTaoTin" userId="6d21468e-647c-4f84-8156-117b4a782e40" providerId="ADAL" clId="{C0B01947-7853-47BC-A393-1EA5D9FA3B0B}" dt="2023-12-06T09:12:14.912" v="6466" actId="47"/>
        <pc:sldMkLst>
          <pc:docMk/>
          <pc:sldMk cId="58386429" sldId="2561"/>
        </pc:sldMkLst>
      </pc:sldChg>
      <pc:sldChg chg="addSp delSp modSp mod modAnim">
        <pc:chgData name="DaoTaoTin" userId="6d21468e-647c-4f84-8156-117b4a782e40" providerId="ADAL" clId="{C0B01947-7853-47BC-A393-1EA5D9FA3B0B}" dt="2023-12-06T07:03:12.625" v="1548" actId="1037"/>
        <pc:sldMkLst>
          <pc:docMk/>
          <pc:sldMk cId="3469077470" sldId="2562"/>
        </pc:sldMkLst>
        <pc:spChg chg="del mod ord">
          <ac:chgData name="DaoTaoTin" userId="6d21468e-647c-4f84-8156-117b4a782e40" providerId="ADAL" clId="{C0B01947-7853-47BC-A393-1EA5D9FA3B0B}" dt="2023-12-06T04:39:38.832" v="77" actId="478"/>
          <ac:spMkLst>
            <pc:docMk/>
            <pc:sldMk cId="3469077470" sldId="2562"/>
            <ac:spMk id="23" creationId="{9AB6D279-8A2C-EF95-B59B-6BB1AFB1D7E8}"/>
          </ac:spMkLst>
        </pc:spChg>
        <pc:spChg chg="del mod">
          <ac:chgData name="DaoTaoTin" userId="6d21468e-647c-4f84-8156-117b4a782e40" providerId="ADAL" clId="{C0B01947-7853-47BC-A393-1EA5D9FA3B0B}" dt="2023-12-06T05:40:39.166" v="532" actId="478"/>
          <ac:spMkLst>
            <pc:docMk/>
            <pc:sldMk cId="3469077470" sldId="2562"/>
            <ac:spMk id="24" creationId="{FE058CFB-6C1F-615A-5719-946BDFE6687F}"/>
          </ac:spMkLst>
        </pc:spChg>
        <pc:spChg chg="del">
          <ac:chgData name="DaoTaoTin" userId="6d21468e-647c-4f84-8156-117b4a782e40" providerId="ADAL" clId="{C0B01947-7853-47BC-A393-1EA5D9FA3B0B}" dt="2023-12-06T05:06:50.508" v="301" actId="478"/>
          <ac:spMkLst>
            <pc:docMk/>
            <pc:sldMk cId="3469077470" sldId="2562"/>
            <ac:spMk id="32" creationId="{1C85ABBF-4A5E-23C7-1184-F18E2000DFB0}"/>
          </ac:spMkLst>
        </pc:spChg>
        <pc:spChg chg="add del mod">
          <ac:chgData name="DaoTaoTin" userId="6d21468e-647c-4f84-8156-117b4a782e40" providerId="ADAL" clId="{C0B01947-7853-47BC-A393-1EA5D9FA3B0B}" dt="2023-12-06T05:40:40.693" v="533" actId="478"/>
          <ac:spMkLst>
            <pc:docMk/>
            <pc:sldMk cId="3469077470" sldId="2562"/>
            <ac:spMk id="40" creationId="{1BAA206E-7811-E2E0-9D16-A21EC9AAA0D4}"/>
          </ac:spMkLst>
        </pc:spChg>
        <pc:spChg chg="add mod">
          <ac:chgData name="DaoTaoTin" userId="6d21468e-647c-4f84-8156-117b4a782e40" providerId="ADAL" clId="{C0B01947-7853-47BC-A393-1EA5D9FA3B0B}" dt="2023-12-06T05:42:32.932" v="560" actId="1076"/>
          <ac:spMkLst>
            <pc:docMk/>
            <pc:sldMk cId="3469077470" sldId="2562"/>
            <ac:spMk id="41" creationId="{885F09A8-6A1B-5B85-5786-D5C7314E9155}"/>
          </ac:spMkLst>
        </pc:spChg>
        <pc:spChg chg="add mod">
          <ac:chgData name="DaoTaoTin" userId="6d21468e-647c-4f84-8156-117b4a782e40" providerId="ADAL" clId="{C0B01947-7853-47BC-A393-1EA5D9FA3B0B}" dt="2023-12-06T05:41:51.371" v="551" actId="1076"/>
          <ac:spMkLst>
            <pc:docMk/>
            <pc:sldMk cId="3469077470" sldId="2562"/>
            <ac:spMk id="42" creationId="{DCB61E67-BB3F-A795-766E-43DDB94DF2DD}"/>
          </ac:spMkLst>
        </pc:spChg>
        <pc:grpChg chg="add mod">
          <ac:chgData name="DaoTaoTin" userId="6d21468e-647c-4f84-8156-117b4a782e40" providerId="ADAL" clId="{C0B01947-7853-47BC-A393-1EA5D9FA3B0B}" dt="2023-12-06T05:42:07.331" v="556" actId="1076"/>
          <ac:grpSpMkLst>
            <pc:docMk/>
            <pc:sldMk cId="3469077470" sldId="2562"/>
            <ac:grpSpMk id="43" creationId="{DFEA7EA0-ACE2-CC51-F3DF-4831EC75399D}"/>
          </ac:grpSpMkLst>
        </pc:grpChg>
        <pc:picChg chg="add del mod">
          <ac:chgData name="DaoTaoTin" userId="6d21468e-647c-4f84-8156-117b4a782e40" providerId="ADAL" clId="{C0B01947-7853-47BC-A393-1EA5D9FA3B0B}" dt="2023-12-06T04:22:24.866" v="2" actId="478"/>
          <ac:picMkLst>
            <pc:docMk/>
            <pc:sldMk cId="3469077470" sldId="2562"/>
            <ac:picMk id="3" creationId="{4A9264A6-E92D-0BB5-43A5-1CC4F69B882F}"/>
          </ac:picMkLst>
        </pc:picChg>
        <pc:picChg chg="add del mod">
          <ac:chgData name="DaoTaoTin" userId="6d21468e-647c-4f84-8156-117b4a782e40" providerId="ADAL" clId="{C0B01947-7853-47BC-A393-1EA5D9FA3B0B}" dt="2023-12-06T04:22:36.048" v="8" actId="478"/>
          <ac:picMkLst>
            <pc:docMk/>
            <pc:sldMk cId="3469077470" sldId="2562"/>
            <ac:picMk id="5" creationId="{0D67A83B-ABB3-4744-C001-CBD13A93E902}"/>
          </ac:picMkLst>
        </pc:picChg>
        <pc:picChg chg="add del mod">
          <ac:chgData name="DaoTaoTin" userId="6d21468e-647c-4f84-8156-117b4a782e40" providerId="ADAL" clId="{C0B01947-7853-47BC-A393-1EA5D9FA3B0B}" dt="2023-12-06T04:22:42.969" v="13" actId="931"/>
          <ac:picMkLst>
            <pc:docMk/>
            <pc:sldMk cId="3469077470" sldId="2562"/>
            <ac:picMk id="7" creationId="{C84FFAE8-3053-6134-695C-CEC3AC58F53A}"/>
          </ac:picMkLst>
        </pc:picChg>
        <pc:picChg chg="add del mod">
          <ac:chgData name="DaoTaoTin" userId="6d21468e-647c-4f84-8156-117b4a782e40" providerId="ADAL" clId="{C0B01947-7853-47BC-A393-1EA5D9FA3B0B}" dt="2023-12-06T04:23:01.632" v="19" actId="478"/>
          <ac:picMkLst>
            <pc:docMk/>
            <pc:sldMk cId="3469077470" sldId="2562"/>
            <ac:picMk id="9" creationId="{EAA8C158-FAF7-9036-7DF3-5FBEFB17DC5B}"/>
          </ac:picMkLst>
        </pc:picChg>
        <pc:picChg chg="add del mod">
          <ac:chgData name="DaoTaoTin" userId="6d21468e-647c-4f84-8156-117b4a782e40" providerId="ADAL" clId="{C0B01947-7853-47BC-A393-1EA5D9FA3B0B}" dt="2023-12-06T04:38:20.586" v="57" actId="478"/>
          <ac:picMkLst>
            <pc:docMk/>
            <pc:sldMk cId="3469077470" sldId="2562"/>
            <ac:picMk id="11" creationId="{176499B7-882F-37EF-FA4D-F64EF57D3CB1}"/>
          </ac:picMkLst>
        </pc:picChg>
        <pc:picChg chg="mod ord modCrop">
          <ac:chgData name="DaoTaoTin" userId="6d21468e-647c-4f84-8156-117b4a782e40" providerId="ADAL" clId="{C0B01947-7853-47BC-A393-1EA5D9FA3B0B}" dt="2023-12-06T05:36:32.951" v="314" actId="1076"/>
          <ac:picMkLst>
            <pc:docMk/>
            <pc:sldMk cId="3469077470" sldId="2562"/>
            <ac:picMk id="13" creationId="{D133C086-92D5-1035-A68D-4E7A4172D299}"/>
          </ac:picMkLst>
        </pc:picChg>
        <pc:picChg chg="add del ord">
          <ac:chgData name="DaoTaoTin" userId="6d21468e-647c-4f84-8156-117b4a782e40" providerId="ADAL" clId="{C0B01947-7853-47BC-A393-1EA5D9FA3B0B}" dt="2023-12-06T04:36:11.128" v="43" actId="478"/>
          <ac:picMkLst>
            <pc:docMk/>
            <pc:sldMk cId="3469077470" sldId="2562"/>
            <ac:picMk id="14" creationId="{A532C0D3-2B82-387F-74EA-4EA9659D03BE}"/>
          </ac:picMkLst>
        </pc:picChg>
        <pc:picChg chg="add del mod">
          <ac:chgData name="DaoTaoTin" userId="6d21468e-647c-4f84-8156-117b4a782e40" providerId="ADAL" clId="{C0B01947-7853-47BC-A393-1EA5D9FA3B0B}" dt="2023-12-06T04:36:10.576" v="42" actId="478"/>
          <ac:picMkLst>
            <pc:docMk/>
            <pc:sldMk cId="3469077470" sldId="2562"/>
            <ac:picMk id="16" creationId="{DEC9F652-5FBE-10C0-CE15-C307632B5C92}"/>
          </ac:picMkLst>
        </pc:picChg>
        <pc:picChg chg="add del mod ord modCrop">
          <ac:chgData name="DaoTaoTin" userId="6d21468e-647c-4f84-8156-117b4a782e40" providerId="ADAL" clId="{C0B01947-7853-47BC-A393-1EA5D9FA3B0B}" dt="2023-12-06T05:04:05.092" v="219" actId="478"/>
          <ac:picMkLst>
            <pc:docMk/>
            <pc:sldMk cId="3469077470" sldId="2562"/>
            <ac:picMk id="18" creationId="{02F9F8D9-7CD8-634F-7FCE-83E136DAC57C}"/>
          </ac:picMkLst>
        </pc:picChg>
        <pc:picChg chg="add del mod">
          <ac:chgData name="DaoTaoTin" userId="6d21468e-647c-4f84-8156-117b4a782e40" providerId="ADAL" clId="{C0B01947-7853-47BC-A393-1EA5D9FA3B0B}" dt="2023-12-06T04:45:28.392" v="90" actId="478"/>
          <ac:picMkLst>
            <pc:docMk/>
            <pc:sldMk cId="3469077470" sldId="2562"/>
            <ac:picMk id="20" creationId="{FD6294E8-E96D-2DA0-374F-A46F3CF89DF0}"/>
          </ac:picMkLst>
        </pc:picChg>
        <pc:picChg chg="add del mod">
          <ac:chgData name="DaoTaoTin" userId="6d21468e-647c-4f84-8156-117b4a782e40" providerId="ADAL" clId="{C0B01947-7853-47BC-A393-1EA5D9FA3B0B}" dt="2023-12-06T04:45:40.313" v="94" actId="478"/>
          <ac:picMkLst>
            <pc:docMk/>
            <pc:sldMk cId="3469077470" sldId="2562"/>
            <ac:picMk id="25" creationId="{634FD80D-FF4F-2AC1-D907-985EAB3F225D}"/>
          </ac:picMkLst>
        </pc:picChg>
        <pc:picChg chg="add del mod">
          <ac:chgData name="DaoTaoTin" userId="6d21468e-647c-4f84-8156-117b4a782e40" providerId="ADAL" clId="{C0B01947-7853-47BC-A393-1EA5D9FA3B0B}" dt="2023-12-06T04:46:00.704" v="100" actId="478"/>
          <ac:picMkLst>
            <pc:docMk/>
            <pc:sldMk cId="3469077470" sldId="2562"/>
            <ac:picMk id="27" creationId="{E141E5D9-3A2F-A2D5-E17C-86E58B803474}"/>
          </ac:picMkLst>
        </pc:picChg>
        <pc:picChg chg="add del mod">
          <ac:chgData name="DaoTaoTin" userId="6d21468e-647c-4f84-8156-117b4a782e40" providerId="ADAL" clId="{C0B01947-7853-47BC-A393-1EA5D9FA3B0B}" dt="2023-12-06T04:55:17.994" v="107" actId="478"/>
          <ac:picMkLst>
            <pc:docMk/>
            <pc:sldMk cId="3469077470" sldId="2562"/>
            <ac:picMk id="29" creationId="{36D14B21-9E7F-807A-071B-A36AE9B4F046}"/>
          </ac:picMkLst>
        </pc:picChg>
        <pc:picChg chg="add del mod ord">
          <ac:chgData name="DaoTaoTin" userId="6d21468e-647c-4f84-8156-117b4a782e40" providerId="ADAL" clId="{C0B01947-7853-47BC-A393-1EA5D9FA3B0B}" dt="2023-12-06T05:03:29.091" v="205" actId="478"/>
          <ac:picMkLst>
            <pc:docMk/>
            <pc:sldMk cId="3469077470" sldId="2562"/>
            <ac:picMk id="31" creationId="{1630431B-C741-BC02-8287-BCBAEB9E1275}"/>
          </ac:picMkLst>
        </pc:picChg>
        <pc:picChg chg="add del mod">
          <ac:chgData name="DaoTaoTin" userId="6d21468e-647c-4f84-8156-117b4a782e40" providerId="ADAL" clId="{C0B01947-7853-47BC-A393-1EA5D9FA3B0B}" dt="2023-12-06T05:00:54.018" v="153" actId="478"/>
          <ac:picMkLst>
            <pc:docMk/>
            <pc:sldMk cId="3469077470" sldId="2562"/>
            <ac:picMk id="34" creationId="{9204B176-0A16-FE7E-926E-AF00EB8BC08A}"/>
          </ac:picMkLst>
        </pc:picChg>
        <pc:picChg chg="add del mod">
          <ac:chgData name="DaoTaoTin" userId="6d21468e-647c-4f84-8156-117b4a782e40" providerId="ADAL" clId="{C0B01947-7853-47BC-A393-1EA5D9FA3B0B}" dt="2023-12-06T05:03:25.876" v="204" actId="478"/>
          <ac:picMkLst>
            <pc:docMk/>
            <pc:sldMk cId="3469077470" sldId="2562"/>
            <ac:picMk id="35" creationId="{CDE090E0-C37E-0F0B-61F7-FEF0CC1326C0}"/>
          </ac:picMkLst>
        </pc:picChg>
        <pc:picChg chg="add mod ord">
          <ac:chgData name="DaoTaoTin" userId="6d21468e-647c-4f84-8156-117b4a782e40" providerId="ADAL" clId="{C0B01947-7853-47BC-A393-1EA5D9FA3B0B}" dt="2023-12-06T07:03:12.625" v="1548" actId="1037"/>
          <ac:picMkLst>
            <pc:docMk/>
            <pc:sldMk cId="3469077470" sldId="2562"/>
            <ac:picMk id="37" creationId="{5A8CB4B4-EBCE-EABB-9963-EA64FE934445}"/>
          </ac:picMkLst>
        </pc:picChg>
        <pc:picChg chg="add mod">
          <ac:chgData name="DaoTaoTin" userId="6d21468e-647c-4f84-8156-117b4a782e40" providerId="ADAL" clId="{C0B01947-7853-47BC-A393-1EA5D9FA3B0B}" dt="2023-12-06T05:42:25.772" v="558" actId="1076"/>
          <ac:picMkLst>
            <pc:docMk/>
            <pc:sldMk cId="3469077470" sldId="2562"/>
            <ac:picMk id="39" creationId="{930F22D3-8B10-E6F0-335F-CE38B856E246}"/>
          </ac:picMkLst>
        </pc:picChg>
      </pc:sldChg>
      <pc:sldChg chg="addSp delSp modSp mod">
        <pc:chgData name="DaoTaoTin" userId="6d21468e-647c-4f84-8156-117b4a782e40" providerId="ADAL" clId="{C0B01947-7853-47BC-A393-1EA5D9FA3B0B}" dt="2023-12-06T08:21:39.386" v="5131" actId="20577"/>
        <pc:sldMkLst>
          <pc:docMk/>
          <pc:sldMk cId="2987805038" sldId="2563"/>
        </pc:sldMkLst>
        <pc:spChg chg="mod">
          <ac:chgData name="DaoTaoTin" userId="6d21468e-647c-4f84-8156-117b4a782e40" providerId="ADAL" clId="{C0B01947-7853-47BC-A393-1EA5D9FA3B0B}" dt="2023-12-06T05:43:49.276" v="728" actId="20577"/>
          <ac:spMkLst>
            <pc:docMk/>
            <pc:sldMk cId="2987805038" sldId="2563"/>
            <ac:spMk id="2" creationId="{FFC4F6FE-95BD-8C24-080F-5850340D9948}"/>
          </ac:spMkLst>
        </pc:spChg>
        <pc:spChg chg="mod">
          <ac:chgData name="DaoTaoTin" userId="6d21468e-647c-4f84-8156-117b4a782e40" providerId="ADAL" clId="{C0B01947-7853-47BC-A393-1EA5D9FA3B0B}" dt="2023-12-06T06:29:03.152" v="1068" actId="20577"/>
          <ac:spMkLst>
            <pc:docMk/>
            <pc:sldMk cId="2987805038" sldId="2563"/>
            <ac:spMk id="3" creationId="{28947BE1-257F-665D-DCEA-00DA82BE00E7}"/>
          </ac:spMkLst>
        </pc:spChg>
        <pc:spChg chg="mod">
          <ac:chgData name="DaoTaoTin" userId="6d21468e-647c-4f84-8156-117b4a782e40" providerId="ADAL" clId="{C0B01947-7853-47BC-A393-1EA5D9FA3B0B}" dt="2023-12-06T08:21:39.386" v="5131" actId="20577"/>
          <ac:spMkLst>
            <pc:docMk/>
            <pc:sldMk cId="2987805038" sldId="2563"/>
            <ac:spMk id="4" creationId="{A4565B6D-EDFD-7717-6434-ABDA736E12C7}"/>
          </ac:spMkLst>
        </pc:spChg>
        <pc:spChg chg="del mod">
          <ac:chgData name="DaoTaoTin" userId="6d21468e-647c-4f84-8156-117b4a782e40" providerId="ADAL" clId="{C0B01947-7853-47BC-A393-1EA5D9FA3B0B}" dt="2023-12-06T06:28:44.313" v="1045" actId="478"/>
          <ac:spMkLst>
            <pc:docMk/>
            <pc:sldMk cId="2987805038" sldId="2563"/>
            <ac:spMk id="5" creationId="{123E7D04-7EE8-EC73-B5E5-AE030A3E6C7C}"/>
          </ac:spMkLst>
        </pc:spChg>
        <pc:spChg chg="mod">
          <ac:chgData name="DaoTaoTin" userId="6d21468e-647c-4f84-8156-117b4a782e40" providerId="ADAL" clId="{C0B01947-7853-47BC-A393-1EA5D9FA3B0B}" dt="2023-12-06T06:29:44.961" v="1154" actId="20577"/>
          <ac:spMkLst>
            <pc:docMk/>
            <pc:sldMk cId="2987805038" sldId="2563"/>
            <ac:spMk id="6" creationId="{2D179CC8-272C-43FD-04E9-F9A671328AF6}"/>
          </ac:spMkLst>
        </pc:spChg>
        <pc:spChg chg="mod">
          <ac:chgData name="DaoTaoTin" userId="6d21468e-647c-4f84-8156-117b4a782e40" providerId="ADAL" clId="{C0B01947-7853-47BC-A393-1EA5D9FA3B0B}" dt="2023-12-06T06:29:07.032" v="1079" actId="20577"/>
          <ac:spMkLst>
            <pc:docMk/>
            <pc:sldMk cId="2987805038" sldId="2563"/>
            <ac:spMk id="7" creationId="{32F21BF5-8750-7D33-2AA7-E4472D3448C5}"/>
          </ac:spMkLst>
        </pc:spChg>
        <pc:spChg chg="del mod">
          <ac:chgData name="DaoTaoTin" userId="6d21468e-647c-4f84-8156-117b4a782e40" providerId="ADAL" clId="{C0B01947-7853-47BC-A393-1EA5D9FA3B0B}" dt="2023-12-06T06:28:40.256" v="1043" actId="478"/>
          <ac:spMkLst>
            <pc:docMk/>
            <pc:sldMk cId="2987805038" sldId="2563"/>
            <ac:spMk id="8" creationId="{E3CEBD6E-E7CD-19E8-72C5-3D899231CD44}"/>
          </ac:spMkLst>
        </pc:spChg>
        <pc:spChg chg="del mod topLvl">
          <ac:chgData name="DaoTaoTin" userId="6d21468e-647c-4f84-8156-117b4a782e40" providerId="ADAL" clId="{C0B01947-7853-47BC-A393-1EA5D9FA3B0B}" dt="2023-12-06T06:28:40.256" v="1043" actId="478"/>
          <ac:spMkLst>
            <pc:docMk/>
            <pc:sldMk cId="2987805038" sldId="2563"/>
            <ac:spMk id="15" creationId="{E931BDA6-3671-EA78-1E4A-79F88829D7C9}"/>
          </ac:spMkLst>
        </pc:spChg>
        <pc:spChg chg="topLvl">
          <ac:chgData name="DaoTaoTin" userId="6d21468e-647c-4f84-8156-117b4a782e40" providerId="ADAL" clId="{C0B01947-7853-47BC-A393-1EA5D9FA3B0B}" dt="2023-12-06T06:24:04.690" v="1031" actId="478"/>
          <ac:spMkLst>
            <pc:docMk/>
            <pc:sldMk cId="2987805038" sldId="2563"/>
            <ac:spMk id="18" creationId="{D4B54974-04CF-7F5A-C49B-76AE53C917BE}"/>
          </ac:spMkLst>
        </pc:spChg>
        <pc:spChg chg="mod">
          <ac:chgData name="DaoTaoTin" userId="6d21468e-647c-4f84-8156-117b4a782e40" providerId="ADAL" clId="{C0B01947-7853-47BC-A393-1EA5D9FA3B0B}" dt="2023-12-06T06:28:35.673" v="1042" actId="14826"/>
          <ac:spMkLst>
            <pc:docMk/>
            <pc:sldMk cId="2987805038" sldId="2563"/>
            <ac:spMk id="21" creationId="{9E9F6E90-AB9A-7579-42BC-42B78686E622}"/>
          </ac:spMkLst>
        </pc:spChg>
        <pc:spChg chg="topLvl">
          <ac:chgData name="DaoTaoTin" userId="6d21468e-647c-4f84-8156-117b4a782e40" providerId="ADAL" clId="{C0B01947-7853-47BC-A393-1EA5D9FA3B0B}" dt="2023-12-06T06:24:35.785" v="1036" actId="478"/>
          <ac:spMkLst>
            <pc:docMk/>
            <pc:sldMk cId="2987805038" sldId="2563"/>
            <ac:spMk id="22" creationId="{BA3E1FBD-E11F-53BD-406A-E522F44BA433}"/>
          </ac:spMkLst>
        </pc:spChg>
        <pc:spChg chg="mod topLvl">
          <ac:chgData name="DaoTaoTin" userId="6d21468e-647c-4f84-8156-117b4a782e40" providerId="ADAL" clId="{C0B01947-7853-47BC-A393-1EA5D9FA3B0B}" dt="2023-12-06T06:24:32.976" v="1035" actId="165"/>
          <ac:spMkLst>
            <pc:docMk/>
            <pc:sldMk cId="2987805038" sldId="2563"/>
            <ac:spMk id="26" creationId="{D0F55B5A-DA83-FEBC-1152-3E4FEF217843}"/>
          </ac:spMkLst>
        </pc:spChg>
        <pc:spChg chg="del">
          <ac:chgData name="DaoTaoTin" userId="6d21468e-647c-4f84-8156-117b4a782e40" providerId="ADAL" clId="{C0B01947-7853-47BC-A393-1EA5D9FA3B0B}" dt="2023-12-06T06:28:47.625" v="1046" actId="478"/>
          <ac:spMkLst>
            <pc:docMk/>
            <pc:sldMk cId="2987805038" sldId="2563"/>
            <ac:spMk id="58" creationId="{29EE864D-924A-7520-BE19-4FD27DF40495}"/>
          </ac:spMkLst>
        </pc:spChg>
        <pc:grpChg chg="del">
          <ac:chgData name="DaoTaoTin" userId="6d21468e-647c-4f84-8156-117b4a782e40" providerId="ADAL" clId="{C0B01947-7853-47BC-A393-1EA5D9FA3B0B}" dt="2023-12-06T06:24:35.785" v="1036" actId="478"/>
          <ac:grpSpMkLst>
            <pc:docMk/>
            <pc:sldMk cId="2987805038" sldId="2563"/>
            <ac:grpSpMk id="33" creationId="{C48CED9B-9D8F-B0AC-E89E-3F5DCABC925E}"/>
          </ac:grpSpMkLst>
        </pc:grpChg>
        <pc:grpChg chg="mod">
          <ac:chgData name="DaoTaoTin" userId="6d21468e-647c-4f84-8156-117b4a782e40" providerId="ADAL" clId="{C0B01947-7853-47BC-A393-1EA5D9FA3B0B}" dt="2023-12-06T06:28:35.673" v="1042" actId="14826"/>
          <ac:grpSpMkLst>
            <pc:docMk/>
            <pc:sldMk cId="2987805038" sldId="2563"/>
            <ac:grpSpMk id="34" creationId="{59D173DA-2E65-913C-2AB5-8826BB693972}"/>
          </ac:grpSpMkLst>
        </pc:grpChg>
        <pc:grpChg chg="del">
          <ac:chgData name="DaoTaoTin" userId="6d21468e-647c-4f84-8156-117b4a782e40" providerId="ADAL" clId="{C0B01947-7853-47BC-A393-1EA5D9FA3B0B}" dt="2023-12-06T06:28:40.256" v="1043" actId="478"/>
          <ac:grpSpMkLst>
            <pc:docMk/>
            <pc:sldMk cId="2987805038" sldId="2563"/>
            <ac:grpSpMk id="35" creationId="{8ABFD708-B24B-2D15-6B02-9F3BDE237239}"/>
          </ac:grpSpMkLst>
        </pc:grpChg>
        <pc:grpChg chg="del">
          <ac:chgData name="DaoTaoTin" userId="6d21468e-647c-4f84-8156-117b4a782e40" providerId="ADAL" clId="{C0B01947-7853-47BC-A393-1EA5D9FA3B0B}" dt="2023-12-06T06:24:32.976" v="1035" actId="165"/>
          <ac:grpSpMkLst>
            <pc:docMk/>
            <pc:sldMk cId="2987805038" sldId="2563"/>
            <ac:grpSpMk id="36" creationId="{1C11ACAE-E119-40CB-3921-87ED76D4940E}"/>
          </ac:grpSpMkLst>
        </pc:grpChg>
        <pc:grpChg chg="del">
          <ac:chgData name="DaoTaoTin" userId="6d21468e-647c-4f84-8156-117b4a782e40" providerId="ADAL" clId="{C0B01947-7853-47BC-A393-1EA5D9FA3B0B}" dt="2023-12-06T06:24:04.690" v="1031" actId="478"/>
          <ac:grpSpMkLst>
            <pc:docMk/>
            <pc:sldMk cId="2987805038" sldId="2563"/>
            <ac:grpSpMk id="37" creationId="{DDB60331-FBD6-8C14-CA47-97818BAF01F9}"/>
          </ac:grpSpMkLst>
        </pc:grpChg>
        <pc:grpChg chg="del">
          <ac:chgData name="DaoTaoTin" userId="6d21468e-647c-4f84-8156-117b4a782e40" providerId="ADAL" clId="{C0B01947-7853-47BC-A393-1EA5D9FA3B0B}" dt="2023-12-06T06:24:13.903" v="1033" actId="165"/>
          <ac:grpSpMkLst>
            <pc:docMk/>
            <pc:sldMk cId="2987805038" sldId="2563"/>
            <ac:grpSpMk id="38" creationId="{D28C4FE9-33A4-F359-8C39-9FEB1189191D}"/>
          </ac:grpSpMkLst>
        </pc:grpChg>
        <pc:picChg chg="add mod">
          <ac:chgData name="DaoTaoTin" userId="6d21468e-647c-4f84-8156-117b4a782e40" providerId="ADAL" clId="{C0B01947-7853-47BC-A393-1EA5D9FA3B0B}" dt="2023-12-06T06:27:19.487" v="1041" actId="14826"/>
          <ac:picMkLst>
            <pc:docMk/>
            <pc:sldMk cId="2987805038" sldId="2563"/>
            <ac:picMk id="9" creationId="{19F82C60-BDAA-EAEA-52D2-966858868D81}"/>
          </ac:picMkLst>
        </pc:picChg>
        <pc:picChg chg="mod">
          <ac:chgData name="DaoTaoTin" userId="6d21468e-647c-4f84-8156-117b4a782e40" providerId="ADAL" clId="{C0B01947-7853-47BC-A393-1EA5D9FA3B0B}" dt="2023-12-06T06:28:35.673" v="1042" actId="14826"/>
          <ac:picMkLst>
            <pc:docMk/>
            <pc:sldMk cId="2987805038" sldId="2563"/>
            <ac:picMk id="27" creationId="{EA213CD3-9DF1-0A60-8D75-64B42CA4D3CE}"/>
          </ac:picMkLst>
        </pc:picChg>
        <pc:picChg chg="del topLvl">
          <ac:chgData name="DaoTaoTin" userId="6d21468e-647c-4f84-8156-117b4a782e40" providerId="ADAL" clId="{C0B01947-7853-47BC-A393-1EA5D9FA3B0B}" dt="2023-12-06T06:24:35.785" v="1036" actId="478"/>
          <ac:picMkLst>
            <pc:docMk/>
            <pc:sldMk cId="2987805038" sldId="2563"/>
            <ac:picMk id="28" creationId="{9B76C8D6-25AF-9B87-1161-C8BA880F19E8}"/>
          </ac:picMkLst>
        </pc:picChg>
        <pc:picChg chg="mod topLvl">
          <ac:chgData name="DaoTaoTin" userId="6d21468e-647c-4f84-8156-117b4a782e40" providerId="ADAL" clId="{C0B01947-7853-47BC-A393-1EA5D9FA3B0B}" dt="2023-12-06T06:26:26.667" v="1037" actId="14826"/>
          <ac:picMkLst>
            <pc:docMk/>
            <pc:sldMk cId="2987805038" sldId="2563"/>
            <ac:picMk id="30" creationId="{71A3A27F-4D3E-7C37-6CDF-54C32492123E}"/>
          </ac:picMkLst>
        </pc:picChg>
        <pc:picChg chg="del mod topLvl">
          <ac:chgData name="DaoTaoTin" userId="6d21468e-647c-4f84-8156-117b4a782e40" providerId="ADAL" clId="{C0B01947-7853-47BC-A393-1EA5D9FA3B0B}" dt="2023-12-06T06:24:04.690" v="1031" actId="478"/>
          <ac:picMkLst>
            <pc:docMk/>
            <pc:sldMk cId="2987805038" sldId="2563"/>
            <ac:picMk id="31" creationId="{C93A3A71-0C55-14F6-AE61-1365FA132F65}"/>
          </ac:picMkLst>
        </pc:picChg>
        <pc:picChg chg="mod topLvl">
          <ac:chgData name="DaoTaoTin" userId="6d21468e-647c-4f84-8156-117b4a782e40" providerId="ADAL" clId="{C0B01947-7853-47BC-A393-1EA5D9FA3B0B}" dt="2023-12-06T06:24:18.401" v="1034" actId="1076"/>
          <ac:picMkLst>
            <pc:docMk/>
            <pc:sldMk cId="2987805038" sldId="2563"/>
            <ac:picMk id="32" creationId="{60DBE21C-263A-CC0F-4AF6-D6D218C7BD5D}"/>
          </ac:picMkLst>
        </pc:picChg>
      </pc:sldChg>
      <pc:sldChg chg="addSp delSp modSp mod ord delAnim modAnim">
        <pc:chgData name="DaoTaoTin" userId="6d21468e-647c-4f84-8156-117b4a782e40" providerId="ADAL" clId="{C0B01947-7853-47BC-A393-1EA5D9FA3B0B}" dt="2023-12-06T09:08:21.411" v="6382" actId="20577"/>
        <pc:sldMkLst>
          <pc:docMk/>
          <pc:sldMk cId="1271480896" sldId="2564"/>
        </pc:sldMkLst>
        <pc:spChg chg="mod">
          <ac:chgData name="DaoTaoTin" userId="6d21468e-647c-4f84-8156-117b4a782e40" providerId="ADAL" clId="{C0B01947-7853-47BC-A393-1EA5D9FA3B0B}" dt="2023-12-06T09:08:21.411" v="6382" actId="20577"/>
          <ac:spMkLst>
            <pc:docMk/>
            <pc:sldMk cId="1271480896" sldId="2564"/>
            <ac:spMk id="2" creationId="{FFC4F6FE-95BD-8C24-080F-5850340D9948}"/>
          </ac:spMkLst>
        </pc:spChg>
        <pc:spChg chg="mod">
          <ac:chgData name="DaoTaoTin" userId="6d21468e-647c-4f84-8156-117b4a782e40" providerId="ADAL" clId="{C0B01947-7853-47BC-A393-1EA5D9FA3B0B}" dt="2023-12-06T07:13:30.070" v="1900" actId="113"/>
          <ac:spMkLst>
            <pc:docMk/>
            <pc:sldMk cId="1271480896" sldId="2564"/>
            <ac:spMk id="12" creationId="{46AF6AA7-6343-D323-CA07-5691E81CB763}"/>
          </ac:spMkLst>
        </pc:spChg>
        <pc:spChg chg="mod">
          <ac:chgData name="DaoTaoTin" userId="6d21468e-647c-4f84-8156-117b4a782e40" providerId="ADAL" clId="{C0B01947-7853-47BC-A393-1EA5D9FA3B0B}" dt="2023-12-06T07:30:04.870" v="2732" actId="20577"/>
          <ac:spMkLst>
            <pc:docMk/>
            <pc:sldMk cId="1271480896" sldId="2564"/>
            <ac:spMk id="13" creationId="{E2439872-241B-403C-85B6-0A05F1B821A0}"/>
          </ac:spMkLst>
        </pc:spChg>
        <pc:spChg chg="mod">
          <ac:chgData name="DaoTaoTin" userId="6d21468e-647c-4f84-8156-117b4a782e40" providerId="ADAL" clId="{C0B01947-7853-47BC-A393-1EA5D9FA3B0B}" dt="2023-12-06T06:35:37.168" v="1220" actId="14100"/>
          <ac:spMkLst>
            <pc:docMk/>
            <pc:sldMk cId="1271480896" sldId="2564"/>
            <ac:spMk id="14" creationId="{9A12E305-A37A-670B-3435-656857782BAB}"/>
          </ac:spMkLst>
        </pc:spChg>
        <pc:spChg chg="add del mod">
          <ac:chgData name="DaoTaoTin" userId="6d21468e-647c-4f84-8156-117b4a782e40" providerId="ADAL" clId="{C0B01947-7853-47BC-A393-1EA5D9FA3B0B}" dt="2023-12-06T06:42:40.441" v="1411" actId="478"/>
          <ac:spMkLst>
            <pc:docMk/>
            <pc:sldMk cId="1271480896" sldId="2564"/>
            <ac:spMk id="16" creationId="{F28C7178-3FF1-2D1A-9103-382F57DB0DE5}"/>
          </ac:spMkLst>
        </pc:spChg>
        <pc:spChg chg="add del mod topLvl">
          <ac:chgData name="DaoTaoTin" userId="6d21468e-647c-4f84-8156-117b4a782e40" providerId="ADAL" clId="{C0B01947-7853-47BC-A393-1EA5D9FA3B0B}" dt="2023-12-06T07:28:01.663" v="2629" actId="478"/>
          <ac:spMkLst>
            <pc:docMk/>
            <pc:sldMk cId="1271480896" sldId="2564"/>
            <ac:spMk id="18" creationId="{3830F8E4-8E91-325F-85A8-8EED075FAC33}"/>
          </ac:spMkLst>
        </pc:spChg>
        <pc:spChg chg="add mod">
          <ac:chgData name="DaoTaoTin" userId="6d21468e-647c-4f84-8156-117b4a782e40" providerId="ADAL" clId="{C0B01947-7853-47BC-A393-1EA5D9FA3B0B}" dt="2023-12-06T07:08:43.843" v="1608"/>
          <ac:spMkLst>
            <pc:docMk/>
            <pc:sldMk cId="1271480896" sldId="2564"/>
            <ac:spMk id="21" creationId="{84F5522C-20B8-D744-484B-193241C3B29F}"/>
          </ac:spMkLst>
        </pc:spChg>
        <pc:spChg chg="add del mod">
          <ac:chgData name="DaoTaoTin" userId="6d21468e-647c-4f84-8156-117b4a782e40" providerId="ADAL" clId="{C0B01947-7853-47BC-A393-1EA5D9FA3B0B}" dt="2023-12-06T07:16:47.878" v="2051" actId="478"/>
          <ac:spMkLst>
            <pc:docMk/>
            <pc:sldMk cId="1271480896" sldId="2564"/>
            <ac:spMk id="22" creationId="{52DF90BE-2CAB-5A98-52FF-8AC33C4E97F2}"/>
          </ac:spMkLst>
        </pc:spChg>
        <pc:spChg chg="mod">
          <ac:chgData name="DaoTaoTin" userId="6d21468e-647c-4f84-8156-117b4a782e40" providerId="ADAL" clId="{C0B01947-7853-47BC-A393-1EA5D9FA3B0B}" dt="2023-12-06T07:16:38.035" v="2049"/>
          <ac:spMkLst>
            <pc:docMk/>
            <pc:sldMk cId="1271480896" sldId="2564"/>
            <ac:spMk id="24" creationId="{4F2B2F81-D4E5-A093-BC7A-8CFA6C0376BF}"/>
          </ac:spMkLst>
        </pc:spChg>
        <pc:spChg chg="mod">
          <ac:chgData name="DaoTaoTin" userId="6d21468e-647c-4f84-8156-117b4a782e40" providerId="ADAL" clId="{C0B01947-7853-47BC-A393-1EA5D9FA3B0B}" dt="2023-12-06T07:16:38.035" v="2049"/>
          <ac:spMkLst>
            <pc:docMk/>
            <pc:sldMk cId="1271480896" sldId="2564"/>
            <ac:spMk id="25" creationId="{93D8E73C-956C-701A-C377-7662705B0A6F}"/>
          </ac:spMkLst>
        </pc:spChg>
        <pc:grpChg chg="del">
          <ac:chgData name="DaoTaoTin" userId="6d21468e-647c-4f84-8156-117b4a782e40" providerId="ADAL" clId="{C0B01947-7853-47BC-A393-1EA5D9FA3B0B}" dt="2023-12-06T06:30:05.169" v="1178" actId="478"/>
          <ac:grpSpMkLst>
            <pc:docMk/>
            <pc:sldMk cId="1271480896" sldId="2564"/>
            <ac:grpSpMk id="7" creationId="{CF810D5F-8E91-56AA-31C0-7E9AFFE45685}"/>
          </ac:grpSpMkLst>
        </pc:grpChg>
        <pc:grpChg chg="del">
          <ac:chgData name="DaoTaoTin" userId="6d21468e-647c-4f84-8156-117b4a782e40" providerId="ADAL" clId="{C0B01947-7853-47BC-A393-1EA5D9FA3B0B}" dt="2023-12-06T06:30:05.770" v="1179" actId="478"/>
          <ac:grpSpMkLst>
            <pc:docMk/>
            <pc:sldMk cId="1271480896" sldId="2564"/>
            <ac:grpSpMk id="11" creationId="{F4117684-966E-3B13-6048-9893ED1FCDC9}"/>
          </ac:grpSpMkLst>
        </pc:grpChg>
        <pc:grpChg chg="add del mod topLvl">
          <ac:chgData name="DaoTaoTin" userId="6d21468e-647c-4f84-8156-117b4a782e40" providerId="ADAL" clId="{C0B01947-7853-47BC-A393-1EA5D9FA3B0B}" dt="2023-12-06T07:06:40.844" v="1594" actId="165"/>
          <ac:grpSpMkLst>
            <pc:docMk/>
            <pc:sldMk cId="1271480896" sldId="2564"/>
            <ac:grpSpMk id="19" creationId="{C9C297FD-1AF7-C19F-E227-DA724A714265}"/>
          </ac:grpSpMkLst>
        </pc:grpChg>
        <pc:grpChg chg="add del mod">
          <ac:chgData name="DaoTaoTin" userId="6d21468e-647c-4f84-8156-117b4a782e40" providerId="ADAL" clId="{C0B01947-7853-47BC-A393-1EA5D9FA3B0B}" dt="2023-12-06T07:06:30.547" v="1593" actId="165"/>
          <ac:grpSpMkLst>
            <pc:docMk/>
            <pc:sldMk cId="1271480896" sldId="2564"/>
            <ac:grpSpMk id="20" creationId="{A81D2D53-7908-032E-BC09-630D25596A92}"/>
          </ac:grpSpMkLst>
        </pc:grpChg>
        <pc:grpChg chg="add del mod">
          <ac:chgData name="DaoTaoTin" userId="6d21468e-647c-4f84-8156-117b4a782e40" providerId="ADAL" clId="{C0B01947-7853-47BC-A393-1EA5D9FA3B0B}" dt="2023-12-06T07:16:39.891" v="2050"/>
          <ac:grpSpMkLst>
            <pc:docMk/>
            <pc:sldMk cId="1271480896" sldId="2564"/>
            <ac:grpSpMk id="23" creationId="{164418D5-F333-0582-7BA8-90503534B1A3}"/>
          </ac:grpSpMkLst>
        </pc:grpChg>
        <pc:picChg chg="add del mod">
          <ac:chgData name="DaoTaoTin" userId="6d21468e-647c-4f84-8156-117b4a782e40" providerId="ADAL" clId="{C0B01947-7853-47BC-A393-1EA5D9FA3B0B}" dt="2023-12-06T06:30:19.451" v="1184" actId="931"/>
          <ac:picMkLst>
            <pc:docMk/>
            <pc:sldMk cId="1271480896" sldId="2564"/>
            <ac:picMk id="4" creationId="{1FE64804-97FF-82F8-8935-2DE6F546711D}"/>
          </ac:picMkLst>
        </pc:picChg>
        <pc:picChg chg="add mod modCrop">
          <ac:chgData name="DaoTaoTin" userId="6d21468e-647c-4f84-8156-117b4a782e40" providerId="ADAL" clId="{C0B01947-7853-47BC-A393-1EA5D9FA3B0B}" dt="2023-12-06T07:29:05.539" v="2640" actId="1076"/>
          <ac:picMkLst>
            <pc:docMk/>
            <pc:sldMk cId="1271480896" sldId="2564"/>
            <ac:picMk id="10" creationId="{483D67D7-1C46-AC8A-65F9-83FAC7428E6B}"/>
          </ac:picMkLst>
        </pc:picChg>
        <pc:picChg chg="add del mod topLvl modCrop">
          <ac:chgData name="DaoTaoTin" userId="6d21468e-647c-4f84-8156-117b4a782e40" providerId="ADAL" clId="{C0B01947-7853-47BC-A393-1EA5D9FA3B0B}" dt="2023-12-06T07:27:59.997" v="2627" actId="478"/>
          <ac:picMkLst>
            <pc:docMk/>
            <pc:sldMk cId="1271480896" sldId="2564"/>
            <ac:picMk id="15" creationId="{F023749F-A079-EA8C-16E4-3FA2D2AB2322}"/>
          </ac:picMkLst>
        </pc:picChg>
        <pc:picChg chg="add del mod topLvl">
          <ac:chgData name="DaoTaoTin" userId="6d21468e-647c-4f84-8156-117b4a782e40" providerId="ADAL" clId="{C0B01947-7853-47BC-A393-1EA5D9FA3B0B}" dt="2023-12-06T07:28:00.703" v="2628" actId="478"/>
          <ac:picMkLst>
            <pc:docMk/>
            <pc:sldMk cId="1271480896" sldId="2564"/>
            <ac:picMk id="17" creationId="{AC3A9B19-64A3-C3D6-BDF5-B185887686FC}"/>
          </ac:picMkLst>
        </pc:picChg>
      </pc:sldChg>
      <pc:sldChg chg="modSp mod ord modTransition">
        <pc:chgData name="DaoTaoTin" userId="6d21468e-647c-4f84-8156-117b4a782e40" providerId="ADAL" clId="{C0B01947-7853-47BC-A393-1EA5D9FA3B0B}" dt="2023-12-06T09:05:14.753" v="6175"/>
        <pc:sldMkLst>
          <pc:docMk/>
          <pc:sldMk cId="3828882150" sldId="2568"/>
        </pc:sldMkLst>
        <pc:spChg chg="mod">
          <ac:chgData name="DaoTaoTin" userId="6d21468e-647c-4f84-8156-117b4a782e40" providerId="ADAL" clId="{C0B01947-7853-47BC-A393-1EA5D9FA3B0B}" dt="2023-12-06T09:04:11.452" v="6159" actId="20577"/>
          <ac:spMkLst>
            <pc:docMk/>
            <pc:sldMk cId="3828882150" sldId="2568"/>
            <ac:spMk id="2" creationId="{FFC4F6FE-95BD-8C24-080F-5850340D9948}"/>
          </ac:spMkLst>
        </pc:spChg>
        <pc:spChg chg="mod">
          <ac:chgData name="DaoTaoTin" userId="6d21468e-647c-4f84-8156-117b4a782e40" providerId="ADAL" clId="{C0B01947-7853-47BC-A393-1EA5D9FA3B0B}" dt="2023-12-06T09:03:42.570" v="6121" actId="1076"/>
          <ac:spMkLst>
            <pc:docMk/>
            <pc:sldMk cId="3828882150" sldId="2568"/>
            <ac:spMk id="15" creationId="{37151E2D-98C7-D37C-6EBD-FE81720DADE8}"/>
          </ac:spMkLst>
        </pc:spChg>
        <pc:spChg chg="mod">
          <ac:chgData name="DaoTaoTin" userId="6d21468e-647c-4f84-8156-117b4a782e40" providerId="ADAL" clId="{C0B01947-7853-47BC-A393-1EA5D9FA3B0B}" dt="2023-12-06T09:04:38.675" v="6174" actId="20577"/>
          <ac:spMkLst>
            <pc:docMk/>
            <pc:sldMk cId="3828882150" sldId="2568"/>
            <ac:spMk id="16" creationId="{3D89F768-7345-6D8A-4645-58566AF8AEE9}"/>
          </ac:spMkLst>
        </pc:spChg>
        <pc:spChg chg="mod">
          <ac:chgData name="DaoTaoTin" userId="6d21468e-647c-4f84-8156-117b4a782e40" providerId="ADAL" clId="{C0B01947-7853-47BC-A393-1EA5D9FA3B0B}" dt="2023-12-06T09:02:41.698" v="6040"/>
          <ac:spMkLst>
            <pc:docMk/>
            <pc:sldMk cId="3828882150" sldId="2568"/>
            <ac:spMk id="18" creationId="{5C34B044-6703-15A9-5820-B01A091244B2}"/>
          </ac:spMkLst>
        </pc:spChg>
        <pc:spChg chg="mod">
          <ac:chgData name="DaoTaoTin" userId="6d21468e-647c-4f84-8156-117b4a782e40" providerId="ADAL" clId="{C0B01947-7853-47BC-A393-1EA5D9FA3B0B}" dt="2023-12-06T09:02:36.565" v="6039"/>
          <ac:spMkLst>
            <pc:docMk/>
            <pc:sldMk cId="3828882150" sldId="2568"/>
            <ac:spMk id="19" creationId="{D64A764A-A4E2-3261-F203-16ED711B151B}"/>
          </ac:spMkLst>
        </pc:spChg>
        <pc:spChg chg="mod">
          <ac:chgData name="DaoTaoTin" userId="6d21468e-647c-4f84-8156-117b4a782e40" providerId="ADAL" clId="{C0B01947-7853-47BC-A393-1EA5D9FA3B0B}" dt="2023-12-06T09:03:49.756" v="6122"/>
          <ac:spMkLst>
            <pc:docMk/>
            <pc:sldMk cId="3828882150" sldId="2568"/>
            <ac:spMk id="21" creationId="{1DB1520B-36C2-4F93-02A1-D890714B0D93}"/>
          </ac:spMkLst>
        </pc:spChg>
        <pc:spChg chg="mod">
          <ac:chgData name="DaoTaoTin" userId="6d21468e-647c-4f84-8156-117b4a782e40" providerId="ADAL" clId="{C0B01947-7853-47BC-A393-1EA5D9FA3B0B}" dt="2023-12-06T09:03:54.523" v="6123"/>
          <ac:spMkLst>
            <pc:docMk/>
            <pc:sldMk cId="3828882150" sldId="2568"/>
            <ac:spMk id="22" creationId="{C5439D87-2D84-4537-AD51-B6141E3FEDF0}"/>
          </ac:spMkLst>
        </pc:spChg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211470290" sldId="2570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2597239837" sldId="2571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2770716224" sldId="2572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2237076946" sldId="2573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4050147793" sldId="2574"/>
        </pc:sldMkLst>
      </pc:sldChg>
      <pc:sldChg chg="modSp del mod ord">
        <pc:chgData name="DaoTaoTin" userId="6d21468e-647c-4f84-8156-117b4a782e40" providerId="ADAL" clId="{C0B01947-7853-47BC-A393-1EA5D9FA3B0B}" dt="2023-12-06T09:04:15.792" v="6160" actId="47"/>
        <pc:sldMkLst>
          <pc:docMk/>
          <pc:sldMk cId="1308954179" sldId="2575"/>
        </pc:sldMkLst>
        <pc:spChg chg="mod">
          <ac:chgData name="DaoTaoTin" userId="6d21468e-647c-4f84-8156-117b4a782e40" providerId="ADAL" clId="{C0B01947-7853-47BC-A393-1EA5D9FA3B0B}" dt="2023-12-06T09:01:08.075" v="6026" actId="20577"/>
          <ac:spMkLst>
            <pc:docMk/>
            <pc:sldMk cId="1308954179" sldId="2575"/>
            <ac:spMk id="2" creationId="{FFC4F6FE-95BD-8C24-080F-5850340D9948}"/>
          </ac:spMkLst>
        </pc:spChg>
        <pc:spChg chg="mod">
          <ac:chgData name="DaoTaoTin" userId="6d21468e-647c-4f84-8156-117b4a782e40" providerId="ADAL" clId="{C0B01947-7853-47BC-A393-1EA5D9FA3B0B}" dt="2023-12-06T09:01:17.295" v="6034" actId="20577"/>
          <ac:spMkLst>
            <pc:docMk/>
            <pc:sldMk cId="1308954179" sldId="2575"/>
            <ac:spMk id="19" creationId="{D64A764A-A4E2-3261-F203-16ED711B151B}"/>
          </ac:spMkLst>
        </pc:spChg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1032743538" sldId="2576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527051533" sldId="2577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2138415997" sldId="2578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3362085075" sldId="2579"/>
        </pc:sldMkLst>
      </pc:sldChg>
      <pc:sldChg chg="del">
        <pc:chgData name="DaoTaoTin" userId="6d21468e-647c-4f84-8156-117b4a782e40" providerId="ADAL" clId="{C0B01947-7853-47BC-A393-1EA5D9FA3B0B}" dt="2023-12-06T09:12:15.615" v="6467" actId="47"/>
        <pc:sldMkLst>
          <pc:docMk/>
          <pc:sldMk cId="3258657066" sldId="2580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3078084468" sldId="2581"/>
        </pc:sldMkLst>
      </pc:sldChg>
      <pc:sldChg chg="del">
        <pc:chgData name="DaoTaoTin" userId="6d21468e-647c-4f84-8156-117b4a782e40" providerId="ADAL" clId="{C0B01947-7853-47BC-A393-1EA5D9FA3B0B}" dt="2023-12-06T09:12:17.487" v="6470" actId="47"/>
        <pc:sldMkLst>
          <pc:docMk/>
          <pc:sldMk cId="2290211589" sldId="2582"/>
        </pc:sldMkLst>
      </pc:sldChg>
      <pc:sldChg chg="del">
        <pc:chgData name="DaoTaoTin" userId="6d21468e-647c-4f84-8156-117b4a782e40" providerId="ADAL" clId="{C0B01947-7853-47BC-A393-1EA5D9FA3B0B}" dt="2023-12-06T09:12:18.229" v="6471" actId="47"/>
        <pc:sldMkLst>
          <pc:docMk/>
          <pc:sldMk cId="2576831863" sldId="2583"/>
        </pc:sldMkLst>
      </pc:sldChg>
      <pc:sldChg chg="del">
        <pc:chgData name="DaoTaoTin" userId="6d21468e-647c-4f84-8156-117b4a782e40" providerId="ADAL" clId="{C0B01947-7853-47BC-A393-1EA5D9FA3B0B}" dt="2023-12-06T09:12:13.519" v="6464" actId="47"/>
        <pc:sldMkLst>
          <pc:docMk/>
          <pc:sldMk cId="56803509" sldId="2584"/>
        </pc:sldMkLst>
      </pc:sldChg>
      <pc:sldChg chg="del">
        <pc:chgData name="DaoTaoTin" userId="6d21468e-647c-4f84-8156-117b4a782e40" providerId="ADAL" clId="{C0B01947-7853-47BC-A393-1EA5D9FA3B0B}" dt="2023-12-06T09:12:14.190" v="6465" actId="47"/>
        <pc:sldMkLst>
          <pc:docMk/>
          <pc:sldMk cId="1435187024" sldId="2585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400809030" sldId="2586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3583413215" sldId="2587"/>
        </pc:sldMkLst>
      </pc:sldChg>
      <pc:sldChg chg="addSp delSp modSp new del mod">
        <pc:chgData name="DaoTaoTin" userId="6d21468e-647c-4f84-8156-117b4a782e40" providerId="ADAL" clId="{C0B01947-7853-47BC-A393-1EA5D9FA3B0B}" dt="2023-12-06T05:42:59.520" v="562" actId="47"/>
        <pc:sldMkLst>
          <pc:docMk/>
          <pc:sldMk cId="417902887" sldId="2588"/>
        </pc:sldMkLst>
        <pc:spChg chg="add del mod">
          <ac:chgData name="DaoTaoTin" userId="6d21468e-647c-4f84-8156-117b4a782e40" providerId="ADAL" clId="{C0B01947-7853-47BC-A393-1EA5D9FA3B0B}" dt="2023-12-06T05:00:40.388" v="146" actId="931"/>
          <ac:spMkLst>
            <pc:docMk/>
            <pc:sldMk cId="417902887" sldId="2588"/>
            <ac:spMk id="2" creationId="{1C8FB37A-648E-99EF-6BE6-386986448A23}"/>
          </ac:spMkLst>
        </pc:spChg>
        <pc:picChg chg="add del mod">
          <ac:chgData name="DaoTaoTin" userId="6d21468e-647c-4f84-8156-117b4a782e40" providerId="ADAL" clId="{C0B01947-7853-47BC-A393-1EA5D9FA3B0B}" dt="2023-12-06T05:00:33.221" v="144" actId="931"/>
          <ac:picMkLst>
            <pc:docMk/>
            <pc:sldMk cId="417902887" sldId="2588"/>
            <ac:picMk id="4" creationId="{2340BD2E-956D-0E05-2607-D8B9F5EB1BD5}"/>
          </ac:picMkLst>
        </pc:picChg>
        <pc:picChg chg="add mod">
          <ac:chgData name="DaoTaoTin" userId="6d21468e-647c-4f84-8156-117b4a782e40" providerId="ADAL" clId="{C0B01947-7853-47BC-A393-1EA5D9FA3B0B}" dt="2023-12-06T05:00:45.421" v="150" actId="688"/>
          <ac:picMkLst>
            <pc:docMk/>
            <pc:sldMk cId="417902887" sldId="2588"/>
            <ac:picMk id="6" creationId="{669AED42-693D-6847-BECF-626C16334634}"/>
          </ac:picMkLst>
        </pc:picChg>
      </pc:sldChg>
      <pc:sldChg chg="addSp delSp modSp add del mod">
        <pc:chgData name="DaoTaoTin" userId="6d21468e-647c-4f84-8156-117b4a782e40" providerId="ADAL" clId="{C0B01947-7853-47BC-A393-1EA5D9FA3B0B}" dt="2023-12-06T07:09:30.347" v="1657" actId="47"/>
        <pc:sldMkLst>
          <pc:docMk/>
          <pc:sldMk cId="1209090812" sldId="2588"/>
        </pc:sldMkLst>
        <pc:spChg chg="add del mod">
          <ac:chgData name="DaoTaoTin" userId="6d21468e-647c-4f84-8156-117b4a782e40" providerId="ADAL" clId="{C0B01947-7853-47BC-A393-1EA5D9FA3B0B}" dt="2023-12-06T06:44:32.506" v="1416" actId="11529"/>
          <ac:spMkLst>
            <pc:docMk/>
            <pc:sldMk cId="1209090812" sldId="2588"/>
            <ac:spMk id="3" creationId="{DA4EC799-D649-ADBB-8012-5A64649AA656}"/>
          </ac:spMkLst>
        </pc:spChg>
        <pc:spChg chg="add del mod">
          <ac:chgData name="DaoTaoTin" userId="6d21468e-647c-4f84-8156-117b4a782e40" providerId="ADAL" clId="{C0B01947-7853-47BC-A393-1EA5D9FA3B0B}" dt="2023-12-06T07:00:11.606" v="1527" actId="21"/>
          <ac:spMkLst>
            <pc:docMk/>
            <pc:sldMk cId="1209090812" sldId="2588"/>
            <ac:spMk id="4" creationId="{57C9A4D7-CBF9-37E2-61A7-466C69201A3B}"/>
          </ac:spMkLst>
        </pc:spChg>
        <pc:spChg chg="mod">
          <ac:chgData name="DaoTaoTin" userId="6d21468e-647c-4f84-8156-117b4a782e40" providerId="ADAL" clId="{C0B01947-7853-47BC-A393-1EA5D9FA3B0B}" dt="2023-12-06T07:09:22.586" v="1655" actId="20577"/>
          <ac:spMkLst>
            <pc:docMk/>
            <pc:sldMk cId="1209090812" sldId="2588"/>
            <ac:spMk id="12" creationId="{46AF6AA7-6343-D323-CA07-5691E81CB763}"/>
          </ac:spMkLst>
        </pc:spChg>
        <pc:picChg chg="add del mod modCrop">
          <ac:chgData name="DaoTaoTin" userId="6d21468e-647c-4f84-8156-117b4a782e40" providerId="ADAL" clId="{C0B01947-7853-47BC-A393-1EA5D9FA3B0B}" dt="2023-12-06T06:49:02.535" v="1514" actId="21"/>
          <ac:picMkLst>
            <pc:docMk/>
            <pc:sldMk cId="1209090812" sldId="2588"/>
            <ac:picMk id="15" creationId="{F023749F-A079-EA8C-16E4-3FA2D2AB2322}"/>
          </ac:picMkLst>
        </pc:picChg>
      </pc:sldChg>
      <pc:sldChg chg="new del">
        <pc:chgData name="DaoTaoTin" userId="6d21468e-647c-4f84-8156-117b4a782e40" providerId="ADAL" clId="{C0B01947-7853-47BC-A393-1EA5D9FA3B0B}" dt="2023-12-06T05:00:10.624" v="137" actId="680"/>
        <pc:sldMkLst>
          <pc:docMk/>
          <pc:sldMk cId="3992569470" sldId="2588"/>
        </pc:sldMkLst>
      </pc:sldChg>
      <pc:sldChg chg="addSp delSp modSp add del mod delAnim modAnim">
        <pc:chgData name="DaoTaoTin" userId="6d21468e-647c-4f84-8156-117b4a782e40" providerId="ADAL" clId="{C0B01947-7853-47BC-A393-1EA5D9FA3B0B}" dt="2023-12-06T09:06:00.088" v="6182" actId="47"/>
        <pc:sldMkLst>
          <pc:docMk/>
          <pc:sldMk cId="761278819" sldId="2589"/>
        </pc:sldMkLst>
        <pc:spChg chg="add del mod">
          <ac:chgData name="DaoTaoTin" userId="6d21468e-647c-4f84-8156-117b4a782e40" providerId="ADAL" clId="{C0B01947-7853-47BC-A393-1EA5D9FA3B0B}" dt="2023-12-06T07:10:10.383" v="1664" actId="478"/>
          <ac:spMkLst>
            <pc:docMk/>
            <pc:sldMk cId="761278819" sldId="2589"/>
            <ac:spMk id="4" creationId="{AA32BB5C-E341-2B6D-0B03-0FF80CD68744}"/>
          </ac:spMkLst>
        </pc:spChg>
        <pc:spChg chg="add mod">
          <ac:chgData name="DaoTaoTin" userId="6d21468e-647c-4f84-8156-117b4a782e40" providerId="ADAL" clId="{C0B01947-7853-47BC-A393-1EA5D9FA3B0B}" dt="2023-12-06T07:10:34.544" v="1670"/>
          <ac:spMkLst>
            <pc:docMk/>
            <pc:sldMk cId="761278819" sldId="2589"/>
            <ac:spMk id="6" creationId="{93E9BA9D-9E52-9F95-D021-B50FE2716B0B}"/>
          </ac:spMkLst>
        </pc:spChg>
        <pc:spChg chg="add mod">
          <ac:chgData name="DaoTaoTin" userId="6d21468e-647c-4f84-8156-117b4a782e40" providerId="ADAL" clId="{C0B01947-7853-47BC-A393-1EA5D9FA3B0B}" dt="2023-12-06T07:12:07.203" v="1841" actId="1076"/>
          <ac:spMkLst>
            <pc:docMk/>
            <pc:sldMk cId="761278819" sldId="2589"/>
            <ac:spMk id="7" creationId="{8FA8A399-3FA7-73BF-D7A8-4870B57D0186}"/>
          </ac:spMkLst>
        </pc:spChg>
        <pc:spChg chg="del">
          <ac:chgData name="DaoTaoTin" userId="6d21468e-647c-4f84-8156-117b4a782e40" providerId="ADAL" clId="{C0B01947-7853-47BC-A393-1EA5D9FA3B0B}" dt="2023-12-06T07:10:17.684" v="1667" actId="478"/>
          <ac:spMkLst>
            <pc:docMk/>
            <pc:sldMk cId="761278819" sldId="2589"/>
            <ac:spMk id="18" creationId="{3830F8E4-8E91-325F-85A8-8EED075FAC33}"/>
          </ac:spMkLst>
        </pc:spChg>
        <pc:picChg chg="add del mod">
          <ac:chgData name="DaoTaoTin" userId="6d21468e-647c-4f84-8156-117b4a782e40" providerId="ADAL" clId="{C0B01947-7853-47BC-A393-1EA5D9FA3B0B}" dt="2023-12-06T07:10:08.820" v="1663" actId="478"/>
          <ac:picMkLst>
            <pc:docMk/>
            <pc:sldMk cId="761278819" sldId="2589"/>
            <ac:picMk id="3" creationId="{6A44ACFE-AA28-7D36-1595-8D546CCE1312}"/>
          </ac:picMkLst>
        </pc:picChg>
        <pc:picChg chg="add mod">
          <ac:chgData name="DaoTaoTin" userId="6d21468e-647c-4f84-8156-117b4a782e40" providerId="ADAL" clId="{C0B01947-7853-47BC-A393-1EA5D9FA3B0B}" dt="2023-12-06T07:10:24.041" v="1669"/>
          <ac:picMkLst>
            <pc:docMk/>
            <pc:sldMk cId="761278819" sldId="2589"/>
            <ac:picMk id="5" creationId="{A77D1710-6649-9237-5E40-B985F11A8FD7}"/>
          </ac:picMkLst>
        </pc:picChg>
        <pc:picChg chg="del">
          <ac:chgData name="DaoTaoTin" userId="6d21468e-647c-4f84-8156-117b4a782e40" providerId="ADAL" clId="{C0B01947-7853-47BC-A393-1EA5D9FA3B0B}" dt="2023-12-06T07:10:18.794" v="1668" actId="478"/>
          <ac:picMkLst>
            <pc:docMk/>
            <pc:sldMk cId="761278819" sldId="2589"/>
            <ac:picMk id="17" creationId="{AC3A9B19-64A3-C3D6-BDF5-B185887686FC}"/>
          </ac:picMkLst>
        </pc:picChg>
      </pc:sldChg>
      <pc:sldChg chg="addSp delSp modSp add mod modAnim">
        <pc:chgData name="DaoTaoTin" userId="6d21468e-647c-4f84-8156-117b4a782e40" providerId="ADAL" clId="{C0B01947-7853-47BC-A393-1EA5D9FA3B0B}" dt="2023-12-06T07:14:39.267" v="2030" actId="20577"/>
        <pc:sldMkLst>
          <pc:docMk/>
          <pc:sldMk cId="3521239973" sldId="2590"/>
        </pc:sldMkLst>
        <pc:spChg chg="mod">
          <ac:chgData name="DaoTaoTin" userId="6d21468e-647c-4f84-8156-117b4a782e40" providerId="ADAL" clId="{C0B01947-7853-47BC-A393-1EA5D9FA3B0B}" dt="2023-12-06T07:13:32.623" v="1901" actId="113"/>
          <ac:spMkLst>
            <pc:docMk/>
            <pc:sldMk cId="3521239973" sldId="2590"/>
            <ac:spMk id="12" creationId="{46AF6AA7-6343-D323-CA07-5691E81CB763}"/>
          </ac:spMkLst>
        </pc:spChg>
        <pc:spChg chg="mod">
          <ac:chgData name="DaoTaoTin" userId="6d21468e-647c-4f84-8156-117b4a782e40" providerId="ADAL" clId="{C0B01947-7853-47BC-A393-1EA5D9FA3B0B}" dt="2023-12-06T07:14:39.267" v="2030" actId="20577"/>
          <ac:spMkLst>
            <pc:docMk/>
            <pc:sldMk cId="3521239973" sldId="2590"/>
            <ac:spMk id="13" creationId="{E2439872-241B-403C-85B6-0A05F1B821A0}"/>
          </ac:spMkLst>
        </pc:spChg>
        <pc:spChg chg="del">
          <ac:chgData name="DaoTaoTin" userId="6d21468e-647c-4f84-8156-117b4a782e40" providerId="ADAL" clId="{C0B01947-7853-47BC-A393-1EA5D9FA3B0B}" dt="2023-12-06T07:12:20.787" v="1849" actId="478"/>
          <ac:spMkLst>
            <pc:docMk/>
            <pc:sldMk cId="3521239973" sldId="2590"/>
            <ac:spMk id="18" creationId="{3830F8E4-8E91-325F-85A8-8EED075FAC33}"/>
          </ac:spMkLst>
        </pc:spChg>
        <pc:picChg chg="add del">
          <ac:chgData name="DaoTaoTin" userId="6d21468e-647c-4f84-8156-117b4a782e40" providerId="ADAL" clId="{C0B01947-7853-47BC-A393-1EA5D9FA3B0B}" dt="2023-12-06T07:12:18.351" v="1848" actId="478"/>
          <ac:picMkLst>
            <pc:docMk/>
            <pc:sldMk cId="3521239973" sldId="2590"/>
            <ac:picMk id="15" creationId="{F023749F-A079-EA8C-16E4-3FA2D2AB2322}"/>
          </ac:picMkLst>
        </pc:picChg>
        <pc:picChg chg="del">
          <ac:chgData name="DaoTaoTin" userId="6d21468e-647c-4f84-8156-117b4a782e40" providerId="ADAL" clId="{C0B01947-7853-47BC-A393-1EA5D9FA3B0B}" dt="2023-12-06T07:12:16.636" v="1846" actId="478"/>
          <ac:picMkLst>
            <pc:docMk/>
            <pc:sldMk cId="3521239973" sldId="2590"/>
            <ac:picMk id="17" creationId="{AC3A9B19-64A3-C3D6-BDF5-B185887686FC}"/>
          </ac:picMkLst>
        </pc:picChg>
      </pc:sldChg>
      <pc:sldChg chg="addSp modSp add mod ord modAnim">
        <pc:chgData name="DaoTaoTin" userId="6d21468e-647c-4f84-8156-117b4a782e40" providerId="ADAL" clId="{C0B01947-7853-47BC-A393-1EA5D9FA3B0B}" dt="2023-12-06T07:20:06.901" v="2255"/>
        <pc:sldMkLst>
          <pc:docMk/>
          <pc:sldMk cId="753027136" sldId="2591"/>
        </pc:sldMkLst>
        <pc:spChg chg="mod">
          <ac:chgData name="DaoTaoTin" userId="6d21468e-647c-4f84-8156-117b4a782e40" providerId="ADAL" clId="{C0B01947-7853-47BC-A393-1EA5D9FA3B0B}" dt="2023-12-06T07:19:56.269" v="2253" actId="20577"/>
          <ac:spMkLst>
            <pc:docMk/>
            <pc:sldMk cId="753027136" sldId="2591"/>
            <ac:spMk id="2" creationId="{FFC4F6FE-95BD-8C24-080F-5850340D9948}"/>
          </ac:spMkLst>
        </pc:spChg>
        <pc:spChg chg="mod">
          <ac:chgData name="DaoTaoTin" userId="6d21468e-647c-4f84-8156-117b4a782e40" providerId="ADAL" clId="{C0B01947-7853-47BC-A393-1EA5D9FA3B0B}" dt="2023-12-06T07:18:57.508" v="2216" actId="207"/>
          <ac:spMkLst>
            <pc:docMk/>
            <pc:sldMk cId="753027136" sldId="2591"/>
            <ac:spMk id="4" creationId="{EA980F10-FB70-CC5C-FF9E-13A9DD9D650A}"/>
          </ac:spMkLst>
        </pc:spChg>
        <pc:spChg chg="mod">
          <ac:chgData name="DaoTaoTin" userId="6d21468e-647c-4f84-8156-117b4a782e40" providerId="ADAL" clId="{C0B01947-7853-47BC-A393-1EA5D9FA3B0B}" dt="2023-12-06T07:18:34.233" v="2215" actId="207"/>
          <ac:spMkLst>
            <pc:docMk/>
            <pc:sldMk cId="753027136" sldId="2591"/>
            <ac:spMk id="5" creationId="{71D73DAA-EB81-42C6-C2D1-D0F61CAAA5BF}"/>
          </ac:spMkLst>
        </pc:spChg>
        <pc:grpChg chg="add mod">
          <ac:chgData name="DaoTaoTin" userId="6d21468e-647c-4f84-8156-117b4a782e40" providerId="ADAL" clId="{C0B01947-7853-47BC-A393-1EA5D9FA3B0B}" dt="2023-12-06T07:19:19.780" v="2237" actId="1036"/>
          <ac:grpSpMkLst>
            <pc:docMk/>
            <pc:sldMk cId="753027136" sldId="2591"/>
            <ac:grpSpMk id="3" creationId="{009DE12A-2335-49A3-B1B3-A48F4F6AC876}"/>
          </ac:grpSpMkLst>
        </pc:grpChg>
      </pc:sldChg>
      <pc:sldChg chg="add del">
        <pc:chgData name="DaoTaoTin" userId="6d21468e-647c-4f84-8156-117b4a782e40" providerId="ADAL" clId="{C0B01947-7853-47BC-A393-1EA5D9FA3B0B}" dt="2023-12-06T09:06:00.088" v="6182" actId="47"/>
        <pc:sldMkLst>
          <pc:docMk/>
          <pc:sldMk cId="1341265998" sldId="2592"/>
        </pc:sldMkLst>
      </pc:sldChg>
      <pc:sldChg chg="addSp delSp modSp add mod ord delAnim modAnim">
        <pc:chgData name="DaoTaoTin" userId="6d21468e-647c-4f84-8156-117b4a782e40" providerId="ADAL" clId="{C0B01947-7853-47BC-A393-1EA5D9FA3B0B}" dt="2023-12-06T09:07:40.756" v="6326"/>
        <pc:sldMkLst>
          <pc:docMk/>
          <pc:sldMk cId="2118259466" sldId="2593"/>
        </pc:sldMkLst>
        <pc:spChg chg="add del mod">
          <ac:chgData name="DaoTaoTin" userId="6d21468e-647c-4f84-8156-117b4a782e40" providerId="ADAL" clId="{C0B01947-7853-47BC-A393-1EA5D9FA3B0B}" dt="2023-12-06T07:52:15.199" v="3944" actId="478"/>
          <ac:spMkLst>
            <pc:docMk/>
            <pc:sldMk cId="2118259466" sldId="2593"/>
            <ac:spMk id="4" creationId="{2A4C6393-ADBE-FB81-B154-15AC2E307BEC}"/>
          </ac:spMkLst>
        </pc:spChg>
        <pc:spChg chg="add del mod">
          <ac:chgData name="DaoTaoTin" userId="6d21468e-647c-4f84-8156-117b4a782e40" providerId="ADAL" clId="{C0B01947-7853-47BC-A393-1EA5D9FA3B0B}" dt="2023-12-06T07:52:14.311" v="3943" actId="478"/>
          <ac:spMkLst>
            <pc:docMk/>
            <pc:sldMk cId="2118259466" sldId="2593"/>
            <ac:spMk id="5" creationId="{3B3D67FF-56E0-880A-2EF0-F1A15654570E}"/>
          </ac:spMkLst>
        </pc:spChg>
        <pc:spChg chg="add del mod">
          <ac:chgData name="DaoTaoTin" userId="6d21468e-647c-4f84-8156-117b4a782e40" providerId="ADAL" clId="{C0B01947-7853-47BC-A393-1EA5D9FA3B0B}" dt="2023-12-06T08:01:45.537" v="4269" actId="478"/>
          <ac:spMkLst>
            <pc:docMk/>
            <pc:sldMk cId="2118259466" sldId="2593"/>
            <ac:spMk id="6" creationId="{2C30FF7D-C67F-0F04-A84F-28DB5DF0B640}"/>
          </ac:spMkLst>
        </pc:spChg>
        <pc:spChg chg="del mod topLvl">
          <ac:chgData name="DaoTaoTin" userId="6d21468e-647c-4f84-8156-117b4a782e40" providerId="ADAL" clId="{C0B01947-7853-47BC-A393-1EA5D9FA3B0B}" dt="2023-12-06T08:01:47.233" v="4270" actId="478"/>
          <ac:spMkLst>
            <pc:docMk/>
            <pc:sldMk cId="2118259466" sldId="2593"/>
            <ac:spMk id="8" creationId="{968363D7-0748-6B80-AABB-102C5FA17927}"/>
          </ac:spMkLst>
        </pc:spChg>
        <pc:spChg chg="del mod topLvl">
          <ac:chgData name="DaoTaoTin" userId="6d21468e-647c-4f84-8156-117b4a782e40" providerId="ADAL" clId="{C0B01947-7853-47BC-A393-1EA5D9FA3B0B}" dt="2023-12-06T08:01:49.120" v="4271" actId="478"/>
          <ac:spMkLst>
            <pc:docMk/>
            <pc:sldMk cId="2118259466" sldId="2593"/>
            <ac:spMk id="9" creationId="{967D917E-FCEA-C2EF-A67E-019C6CA4EA22}"/>
          </ac:spMkLst>
        </pc:spChg>
        <pc:spChg chg="mod">
          <ac:chgData name="DaoTaoTin" userId="6d21468e-647c-4f84-8156-117b4a782e40" providerId="ADAL" clId="{C0B01947-7853-47BC-A393-1EA5D9FA3B0B}" dt="2023-12-06T09:07:40.756" v="6326"/>
          <ac:spMkLst>
            <pc:docMk/>
            <pc:sldMk cId="2118259466" sldId="2593"/>
            <ac:spMk id="30" creationId="{12B8BECD-AA98-D7E1-CDE2-3A19A8350AB7}"/>
          </ac:spMkLst>
        </pc:spChg>
        <pc:grpChg chg="add del mod">
          <ac:chgData name="DaoTaoTin" userId="6d21468e-647c-4f84-8156-117b4a782e40" providerId="ADAL" clId="{C0B01947-7853-47BC-A393-1EA5D9FA3B0B}" dt="2023-12-06T08:01:47.233" v="4270" actId="478"/>
          <ac:grpSpMkLst>
            <pc:docMk/>
            <pc:sldMk cId="2118259466" sldId="2593"/>
            <ac:grpSpMk id="7" creationId="{39B0D7D7-89F3-8B3B-0DF4-16FFCA8E3B1B}"/>
          </ac:grpSpMkLst>
        </pc:grpChg>
        <pc:picChg chg="add mod">
          <ac:chgData name="DaoTaoTin" userId="6d21468e-647c-4f84-8156-117b4a782e40" providerId="ADAL" clId="{C0B01947-7853-47BC-A393-1EA5D9FA3B0B}" dt="2023-12-06T07:32:50.571" v="2760" actId="1076"/>
          <ac:picMkLst>
            <pc:docMk/>
            <pc:sldMk cId="2118259466" sldId="2593"/>
            <ac:picMk id="2" creationId="{45698103-9A6C-9547-B93C-883E25AAF890}"/>
          </ac:picMkLst>
        </pc:picChg>
        <pc:picChg chg="del">
          <ac:chgData name="DaoTaoTin" userId="6d21468e-647c-4f84-8156-117b4a782e40" providerId="ADAL" clId="{C0B01947-7853-47BC-A393-1EA5D9FA3B0B}" dt="2023-12-06T07:32:43.238" v="2756" actId="478"/>
          <ac:picMkLst>
            <pc:docMk/>
            <pc:sldMk cId="2118259466" sldId="2593"/>
            <ac:picMk id="3" creationId="{90D161A7-AB4C-F408-5E86-8A4D4725E400}"/>
          </ac:picMkLst>
        </pc:picChg>
      </pc:sldChg>
      <pc:sldChg chg="addSp delSp modSp add mod modTransition addAnim delAnim modAnim">
        <pc:chgData name="DaoTaoTin" userId="6d21468e-647c-4f84-8156-117b4a782e40" providerId="ADAL" clId="{C0B01947-7853-47BC-A393-1EA5D9FA3B0B}" dt="2023-12-06T09:08:03.245" v="6368"/>
        <pc:sldMkLst>
          <pc:docMk/>
          <pc:sldMk cId="2238264942" sldId="2594"/>
        </pc:sldMkLst>
        <pc:spChg chg="add mod topLvl">
          <ac:chgData name="DaoTaoTin" userId="6d21468e-647c-4f84-8156-117b4a782e40" providerId="ADAL" clId="{C0B01947-7853-47BC-A393-1EA5D9FA3B0B}" dt="2023-12-06T07:57:25.840" v="4073" actId="164"/>
          <ac:spMkLst>
            <pc:docMk/>
            <pc:sldMk cId="2238264942" sldId="2594"/>
            <ac:spMk id="4" creationId="{3A105C25-AA49-9517-57DE-2ED971A1C981}"/>
          </ac:spMkLst>
        </pc:spChg>
        <pc:spChg chg="add del mod">
          <ac:chgData name="DaoTaoTin" userId="6d21468e-647c-4f84-8156-117b4a782e40" providerId="ADAL" clId="{C0B01947-7853-47BC-A393-1EA5D9FA3B0B}" dt="2023-12-06T07:56:25.709" v="4064" actId="1076"/>
          <ac:spMkLst>
            <pc:docMk/>
            <pc:sldMk cId="2238264942" sldId="2594"/>
            <ac:spMk id="10" creationId="{54C18245-03C7-8640-D65A-8554407D0C56}"/>
          </ac:spMkLst>
        </pc:spChg>
        <pc:spChg chg="mod ord topLvl">
          <ac:chgData name="DaoTaoTin" userId="6d21468e-647c-4f84-8156-117b4a782e40" providerId="ADAL" clId="{C0B01947-7853-47BC-A393-1EA5D9FA3B0B}" dt="2023-12-06T07:57:25.840" v="4073" actId="164"/>
          <ac:spMkLst>
            <pc:docMk/>
            <pc:sldMk cId="2238264942" sldId="2594"/>
            <ac:spMk id="11" creationId="{92A57481-CA12-1B28-A040-2AAD47B42043}"/>
          </ac:spMkLst>
        </pc:spChg>
        <pc:spChg chg="mod">
          <ac:chgData name="DaoTaoTin" userId="6d21468e-647c-4f84-8156-117b4a782e40" providerId="ADAL" clId="{C0B01947-7853-47BC-A393-1EA5D9FA3B0B}" dt="2023-12-06T07:54:11.374" v="3984" actId="20577"/>
          <ac:spMkLst>
            <pc:docMk/>
            <pc:sldMk cId="2238264942" sldId="2594"/>
            <ac:spMk id="29" creationId="{3182E26A-FB71-F3E0-2E06-350496562B9A}"/>
          </ac:spMkLst>
        </pc:spChg>
        <pc:spChg chg="mod">
          <ac:chgData name="DaoTaoTin" userId="6d21468e-647c-4f84-8156-117b4a782e40" providerId="ADAL" clId="{C0B01947-7853-47BC-A393-1EA5D9FA3B0B}" dt="2023-12-06T09:08:03.245" v="6368"/>
          <ac:spMkLst>
            <pc:docMk/>
            <pc:sldMk cId="2238264942" sldId="2594"/>
            <ac:spMk id="30" creationId="{12B8BECD-AA98-D7E1-CDE2-3A19A8350AB7}"/>
          </ac:spMkLst>
        </pc:spChg>
        <pc:grpChg chg="add del mod">
          <ac:chgData name="DaoTaoTin" userId="6d21468e-647c-4f84-8156-117b4a782e40" providerId="ADAL" clId="{C0B01947-7853-47BC-A393-1EA5D9FA3B0B}" dt="2023-12-06T07:56:31.922" v="4065" actId="165"/>
          <ac:grpSpMkLst>
            <pc:docMk/>
            <pc:sldMk cId="2238264942" sldId="2594"/>
            <ac:grpSpMk id="5" creationId="{713F6A14-46B9-EF96-587B-F13EA4DEF737}"/>
          </ac:grpSpMkLst>
        </pc:grpChg>
        <pc:grpChg chg="add mod">
          <ac:chgData name="DaoTaoTin" userId="6d21468e-647c-4f84-8156-117b4a782e40" providerId="ADAL" clId="{C0B01947-7853-47BC-A393-1EA5D9FA3B0B}" dt="2023-12-06T07:57:25.840" v="4073" actId="164"/>
          <ac:grpSpMkLst>
            <pc:docMk/>
            <pc:sldMk cId="2238264942" sldId="2594"/>
            <ac:grpSpMk id="7" creationId="{1968CD8C-CB32-E3AF-2DC4-9DF20F4202EB}"/>
          </ac:grpSpMkLst>
        </pc:grpChg>
        <pc:picChg chg="add del mod ord">
          <ac:chgData name="DaoTaoTin" userId="6d21468e-647c-4f84-8156-117b4a782e40" providerId="ADAL" clId="{C0B01947-7853-47BC-A393-1EA5D9FA3B0B}" dt="2023-12-06T07:54:39.399" v="3989" actId="478"/>
          <ac:picMkLst>
            <pc:docMk/>
            <pc:sldMk cId="2238264942" sldId="2594"/>
            <ac:picMk id="2" creationId="{9FC98275-08DB-AA40-C172-CC9950A45A21}"/>
          </ac:picMkLst>
        </pc:picChg>
        <pc:picChg chg="del">
          <ac:chgData name="DaoTaoTin" userId="6d21468e-647c-4f84-8156-117b4a782e40" providerId="ADAL" clId="{C0B01947-7853-47BC-A393-1EA5D9FA3B0B}" dt="2023-12-06T07:45:24.486" v="3515" actId="478"/>
          <ac:picMkLst>
            <pc:docMk/>
            <pc:sldMk cId="2238264942" sldId="2594"/>
            <ac:picMk id="3" creationId="{90D161A7-AB4C-F408-5E86-8A4D4725E400}"/>
          </ac:picMkLst>
        </pc:picChg>
        <pc:picChg chg="add mod ord modCrop">
          <ac:chgData name="DaoTaoTin" userId="6d21468e-647c-4f84-8156-117b4a782e40" providerId="ADAL" clId="{C0B01947-7853-47BC-A393-1EA5D9FA3B0B}" dt="2023-12-06T07:55:07.083" v="3995" actId="1076"/>
          <ac:picMkLst>
            <pc:docMk/>
            <pc:sldMk cId="2238264942" sldId="2594"/>
            <ac:picMk id="6" creationId="{23838344-5551-6F6B-14EF-05F7A5EF504D}"/>
          </ac:picMkLst>
        </pc:picChg>
      </pc:sldChg>
      <pc:sldChg chg="addSp delSp modSp add mod delAnim">
        <pc:chgData name="DaoTaoTin" userId="6d21468e-647c-4f84-8156-117b4a782e40" providerId="ADAL" clId="{C0B01947-7853-47BC-A393-1EA5D9FA3B0B}" dt="2023-12-06T09:07:56.404" v="6356"/>
        <pc:sldMkLst>
          <pc:docMk/>
          <pc:sldMk cId="1261286031" sldId="2595"/>
        </pc:sldMkLst>
        <pc:spChg chg="del mod">
          <ac:chgData name="DaoTaoTin" userId="6d21468e-647c-4f84-8156-117b4a782e40" providerId="ADAL" clId="{C0B01947-7853-47BC-A393-1EA5D9FA3B0B}" dt="2023-12-06T08:02:49.001" v="4284" actId="478"/>
          <ac:spMkLst>
            <pc:docMk/>
            <pc:sldMk cId="1261286031" sldId="2595"/>
            <ac:spMk id="12" creationId="{2135E47E-F2B9-01EE-5D8D-04DFAC471DD3}"/>
          </ac:spMkLst>
        </pc:spChg>
        <pc:spChg chg="mod">
          <ac:chgData name="DaoTaoTin" userId="6d21468e-647c-4f84-8156-117b4a782e40" providerId="ADAL" clId="{C0B01947-7853-47BC-A393-1EA5D9FA3B0B}" dt="2023-12-06T08:00:41.239" v="4248" actId="1076"/>
          <ac:spMkLst>
            <pc:docMk/>
            <pc:sldMk cId="1261286031" sldId="2595"/>
            <ac:spMk id="18" creationId="{71A15B0A-E2C6-3E3B-A886-A467BB448A96}"/>
          </ac:spMkLst>
        </pc:spChg>
        <pc:spChg chg="mod">
          <ac:chgData name="DaoTaoTin" userId="6d21468e-647c-4f84-8156-117b4a782e40" providerId="ADAL" clId="{C0B01947-7853-47BC-A393-1EA5D9FA3B0B}" dt="2023-12-06T09:07:56.404" v="6356"/>
          <ac:spMkLst>
            <pc:docMk/>
            <pc:sldMk cId="1261286031" sldId="2595"/>
            <ac:spMk id="30" creationId="{12B8BECD-AA98-D7E1-CDE2-3A19A8350AB7}"/>
          </ac:spMkLst>
        </pc:spChg>
        <pc:grpChg chg="del mod">
          <ac:chgData name="DaoTaoTin" userId="6d21468e-647c-4f84-8156-117b4a782e40" providerId="ADAL" clId="{C0B01947-7853-47BC-A393-1EA5D9FA3B0B}" dt="2023-12-06T08:02:48.433" v="4283" actId="478"/>
          <ac:grpSpMkLst>
            <pc:docMk/>
            <pc:sldMk cId="1261286031" sldId="2595"/>
            <ac:grpSpMk id="13" creationId="{BF7C2988-AB2D-F494-B02F-0B352306E697}"/>
          </ac:grpSpMkLst>
        </pc:grpChg>
        <pc:picChg chg="add mod ord">
          <ac:chgData name="DaoTaoTin" userId="6d21468e-647c-4f84-8156-117b4a782e40" providerId="ADAL" clId="{C0B01947-7853-47BC-A393-1EA5D9FA3B0B}" dt="2023-12-06T07:59:20.306" v="4103" actId="167"/>
          <ac:picMkLst>
            <pc:docMk/>
            <pc:sldMk cId="1261286031" sldId="2595"/>
            <ac:picMk id="2" creationId="{F5D6CF22-7D3A-04B1-37F2-8CEE76DE7CEE}"/>
          </ac:picMkLst>
        </pc:picChg>
        <pc:picChg chg="del">
          <ac:chgData name="DaoTaoTin" userId="6d21468e-647c-4f84-8156-117b4a782e40" providerId="ADAL" clId="{C0B01947-7853-47BC-A393-1EA5D9FA3B0B}" dt="2023-12-06T07:59:21.822" v="4104" actId="478"/>
          <ac:picMkLst>
            <pc:docMk/>
            <pc:sldMk cId="1261286031" sldId="2595"/>
            <ac:picMk id="3" creationId="{90D161A7-AB4C-F408-5E86-8A4D4725E400}"/>
          </ac:picMkLst>
        </pc:picChg>
      </pc:sldChg>
      <pc:sldChg chg="add del ord">
        <pc:chgData name="DaoTaoTin" userId="6d21468e-647c-4f84-8156-117b4a782e40" providerId="ADAL" clId="{C0B01947-7853-47BC-A393-1EA5D9FA3B0B}" dt="2023-12-06T07:58:32.640" v="4080" actId="47"/>
        <pc:sldMkLst>
          <pc:docMk/>
          <pc:sldMk cId="3252482466" sldId="2595"/>
        </pc:sldMkLst>
      </pc:sldChg>
      <pc:sldChg chg="modSp add mod modAnim">
        <pc:chgData name="DaoTaoTin" userId="6d21468e-647c-4f84-8156-117b4a782e40" providerId="ADAL" clId="{C0B01947-7853-47BC-A393-1EA5D9FA3B0B}" dt="2023-12-06T09:16:02.390" v="6501" actId="20577"/>
        <pc:sldMkLst>
          <pc:docMk/>
          <pc:sldMk cId="3573510832" sldId="2596"/>
        </pc:sldMkLst>
        <pc:spChg chg="mod">
          <ac:chgData name="DaoTaoTin" userId="6d21468e-647c-4f84-8156-117b4a782e40" providerId="ADAL" clId="{C0B01947-7853-47BC-A393-1EA5D9FA3B0B}" dt="2023-12-06T09:16:02.390" v="6501" actId="20577"/>
          <ac:spMkLst>
            <pc:docMk/>
            <pc:sldMk cId="3573510832" sldId="2596"/>
            <ac:spMk id="9" creationId="{967D917E-FCEA-C2EF-A67E-019C6CA4EA22}"/>
          </ac:spMkLst>
        </pc:spChg>
        <pc:spChg chg="mod">
          <ac:chgData name="DaoTaoTin" userId="6d21468e-647c-4f84-8156-117b4a782e40" providerId="ADAL" clId="{C0B01947-7853-47BC-A393-1EA5D9FA3B0B}" dt="2023-12-06T09:07:43.443" v="6332"/>
          <ac:spMkLst>
            <pc:docMk/>
            <pc:sldMk cId="3573510832" sldId="2596"/>
            <ac:spMk id="30" creationId="{12B8BECD-AA98-D7E1-CDE2-3A19A8350AB7}"/>
          </ac:spMkLst>
        </pc:spChg>
      </pc:sldChg>
      <pc:sldChg chg="modSp add modAnim">
        <pc:chgData name="DaoTaoTin" userId="6d21468e-647c-4f84-8156-117b4a782e40" providerId="ADAL" clId="{C0B01947-7853-47BC-A393-1EA5D9FA3B0B}" dt="2023-12-06T09:07:49.340" v="6344"/>
        <pc:sldMkLst>
          <pc:docMk/>
          <pc:sldMk cId="831282910" sldId="2597"/>
        </pc:sldMkLst>
        <pc:spChg chg="mod">
          <ac:chgData name="DaoTaoTin" userId="6d21468e-647c-4f84-8156-117b4a782e40" providerId="ADAL" clId="{C0B01947-7853-47BC-A393-1EA5D9FA3B0B}" dt="2023-12-06T09:07:49.340" v="6344"/>
          <ac:spMkLst>
            <pc:docMk/>
            <pc:sldMk cId="831282910" sldId="2597"/>
            <ac:spMk id="30" creationId="{12B8BECD-AA98-D7E1-CDE2-3A19A8350AB7}"/>
          </ac:spMkLst>
        </pc:spChg>
      </pc:sldChg>
      <pc:sldChg chg="modSp add modAnim">
        <pc:chgData name="DaoTaoTin" userId="6d21468e-647c-4f84-8156-117b4a782e40" providerId="ADAL" clId="{C0B01947-7853-47BC-A393-1EA5D9FA3B0B}" dt="2023-12-06T09:07:59.356" v="6362"/>
        <pc:sldMkLst>
          <pc:docMk/>
          <pc:sldMk cId="1707572731" sldId="2598"/>
        </pc:sldMkLst>
        <pc:spChg chg="mod">
          <ac:chgData name="DaoTaoTin" userId="6d21468e-647c-4f84-8156-117b4a782e40" providerId="ADAL" clId="{C0B01947-7853-47BC-A393-1EA5D9FA3B0B}" dt="2023-12-06T09:07:59.356" v="6362"/>
          <ac:spMkLst>
            <pc:docMk/>
            <pc:sldMk cId="1707572731" sldId="2598"/>
            <ac:spMk id="30" creationId="{12B8BECD-AA98-D7E1-CDE2-3A19A8350AB7}"/>
          </ac:spMkLst>
        </pc:spChg>
      </pc:sldChg>
      <pc:sldChg chg="add del">
        <pc:chgData name="DaoTaoTin" userId="6d21468e-647c-4f84-8156-117b4a782e40" providerId="ADAL" clId="{C0B01947-7853-47BC-A393-1EA5D9FA3B0B}" dt="2023-12-06T08:03:24.102" v="4287" actId="2890"/>
        <pc:sldMkLst>
          <pc:docMk/>
          <pc:sldMk cId="2166569497" sldId="2599"/>
        </pc:sldMkLst>
      </pc:sldChg>
      <pc:sldChg chg="addSp delSp modSp add mod modTransition delAnim modAnim">
        <pc:chgData name="DaoTaoTin" userId="6d21468e-647c-4f84-8156-117b4a782e40" providerId="ADAL" clId="{C0B01947-7853-47BC-A393-1EA5D9FA3B0B}" dt="2023-12-06T09:17:08.141" v="6509" actId="20577"/>
        <pc:sldMkLst>
          <pc:docMk/>
          <pc:sldMk cId="2876958926" sldId="2599"/>
        </pc:sldMkLst>
        <pc:spChg chg="add mod">
          <ac:chgData name="DaoTaoTin" userId="6d21468e-647c-4f84-8156-117b4a782e40" providerId="ADAL" clId="{C0B01947-7853-47BC-A393-1EA5D9FA3B0B}" dt="2023-12-06T08:05:34.069" v="4382"/>
          <ac:spMkLst>
            <pc:docMk/>
            <pc:sldMk cId="2876958926" sldId="2599"/>
            <ac:spMk id="5" creationId="{C4958E28-043D-C4F2-75BF-012BEC378E59}"/>
          </ac:spMkLst>
        </pc:spChg>
        <pc:spChg chg="mod">
          <ac:chgData name="DaoTaoTin" userId="6d21468e-647c-4f84-8156-117b4a782e40" providerId="ADAL" clId="{C0B01947-7853-47BC-A393-1EA5D9FA3B0B}" dt="2023-12-06T08:05:34.069" v="4382"/>
          <ac:spMkLst>
            <pc:docMk/>
            <pc:sldMk cId="2876958926" sldId="2599"/>
            <ac:spMk id="9" creationId="{AA853513-DB8A-F98B-A804-14843712017B}"/>
          </ac:spMkLst>
        </pc:spChg>
        <pc:spChg chg="del">
          <ac:chgData name="DaoTaoTin" userId="6d21468e-647c-4f84-8156-117b4a782e40" providerId="ADAL" clId="{C0B01947-7853-47BC-A393-1EA5D9FA3B0B}" dt="2023-12-06T08:04:37.152" v="4344" actId="478"/>
          <ac:spMkLst>
            <pc:docMk/>
            <pc:sldMk cId="2876958926" sldId="2599"/>
            <ac:spMk id="10" creationId="{54C18245-03C7-8640-D65A-8554407D0C56}"/>
          </ac:spMkLst>
        </pc:spChg>
        <pc:spChg chg="mod">
          <ac:chgData name="DaoTaoTin" userId="6d21468e-647c-4f84-8156-117b4a782e40" providerId="ADAL" clId="{C0B01947-7853-47BC-A393-1EA5D9FA3B0B}" dt="2023-12-06T09:17:08.141" v="6509" actId="20577"/>
          <ac:spMkLst>
            <pc:docMk/>
            <pc:sldMk cId="2876958926" sldId="2599"/>
            <ac:spMk id="12" creationId="{D05C0349-5467-EC44-D42D-23AF84B1D20D}"/>
          </ac:spMkLst>
        </pc:spChg>
        <pc:spChg chg="mod">
          <ac:chgData name="DaoTaoTin" userId="6d21468e-647c-4f84-8156-117b4a782e40" providerId="ADAL" clId="{C0B01947-7853-47BC-A393-1EA5D9FA3B0B}" dt="2023-12-06T08:20:07.577" v="5081" actId="20577"/>
          <ac:spMkLst>
            <pc:docMk/>
            <pc:sldMk cId="2876958926" sldId="2599"/>
            <ac:spMk id="29" creationId="{3182E26A-FB71-F3E0-2E06-350496562B9A}"/>
          </ac:spMkLst>
        </pc:spChg>
        <pc:spChg chg="mod">
          <ac:chgData name="DaoTaoTin" userId="6d21468e-647c-4f84-8156-117b4a782e40" providerId="ADAL" clId="{C0B01947-7853-47BC-A393-1EA5D9FA3B0B}" dt="2023-12-06T09:08:06.014" v="6372" actId="20577"/>
          <ac:spMkLst>
            <pc:docMk/>
            <pc:sldMk cId="2876958926" sldId="2599"/>
            <ac:spMk id="30" creationId="{12B8BECD-AA98-D7E1-CDE2-3A19A8350AB7}"/>
          </ac:spMkLst>
        </pc:spChg>
        <pc:grpChg chg="del">
          <ac:chgData name="DaoTaoTin" userId="6d21468e-647c-4f84-8156-117b4a782e40" providerId="ADAL" clId="{C0B01947-7853-47BC-A393-1EA5D9FA3B0B}" dt="2023-12-06T08:04:34.576" v="4343" actId="478"/>
          <ac:grpSpMkLst>
            <pc:docMk/>
            <pc:sldMk cId="2876958926" sldId="2599"/>
            <ac:grpSpMk id="7" creationId="{1968CD8C-CB32-E3AF-2DC4-9DF20F4202EB}"/>
          </ac:grpSpMkLst>
        </pc:grpChg>
        <pc:grpChg chg="add mod">
          <ac:chgData name="DaoTaoTin" userId="6d21468e-647c-4f84-8156-117b4a782e40" providerId="ADAL" clId="{C0B01947-7853-47BC-A393-1EA5D9FA3B0B}" dt="2023-12-06T08:05:34.069" v="4382"/>
          <ac:grpSpMkLst>
            <pc:docMk/>
            <pc:sldMk cId="2876958926" sldId="2599"/>
            <ac:grpSpMk id="8" creationId="{08D04A6D-9F2D-FD73-F57B-45F1E848494D}"/>
          </ac:grpSpMkLst>
        </pc:grpChg>
        <pc:picChg chg="add mod">
          <ac:chgData name="DaoTaoTin" userId="6d21468e-647c-4f84-8156-117b4a782e40" providerId="ADAL" clId="{C0B01947-7853-47BC-A393-1EA5D9FA3B0B}" dt="2023-12-06T08:04:44.314" v="4347"/>
          <ac:picMkLst>
            <pc:docMk/>
            <pc:sldMk cId="2876958926" sldId="2599"/>
            <ac:picMk id="2" creationId="{ACA62179-0850-DED4-49B2-698896EABBDF}"/>
          </ac:picMkLst>
        </pc:picChg>
        <pc:picChg chg="add mod ord modCrop">
          <ac:chgData name="DaoTaoTin" userId="6d21468e-647c-4f84-8156-117b4a782e40" providerId="ADAL" clId="{C0B01947-7853-47BC-A393-1EA5D9FA3B0B}" dt="2023-12-06T08:05:16.170" v="4380" actId="167"/>
          <ac:picMkLst>
            <pc:docMk/>
            <pc:sldMk cId="2876958926" sldId="2599"/>
            <ac:picMk id="3" creationId="{BF6348F4-7DE3-7F8E-7B34-CA044256BB9B}"/>
          </ac:picMkLst>
        </pc:picChg>
        <pc:picChg chg="add del">
          <ac:chgData name="DaoTaoTin" userId="6d21468e-647c-4f84-8156-117b4a782e40" providerId="ADAL" clId="{C0B01947-7853-47BC-A393-1EA5D9FA3B0B}" dt="2023-12-06T08:05:17.049" v="4381" actId="478"/>
          <ac:picMkLst>
            <pc:docMk/>
            <pc:sldMk cId="2876958926" sldId="2599"/>
            <ac:picMk id="6" creationId="{23838344-5551-6F6B-14EF-05F7A5EF504D}"/>
          </ac:picMkLst>
        </pc:picChg>
      </pc:sldChg>
      <pc:sldChg chg="addSp delSp modSp add mod ord modTransition delAnim modAnim">
        <pc:chgData name="DaoTaoTin" userId="6d21468e-647c-4f84-8156-117b4a782e40" providerId="ADAL" clId="{C0B01947-7853-47BC-A393-1EA5D9FA3B0B}" dt="2023-12-06T09:08:11.204" v="6378"/>
        <pc:sldMkLst>
          <pc:docMk/>
          <pc:sldMk cId="3840170521" sldId="2600"/>
        </pc:sldMkLst>
        <pc:spChg chg="mod">
          <ac:chgData name="DaoTaoTin" userId="6d21468e-647c-4f84-8156-117b4a782e40" providerId="ADAL" clId="{C0B01947-7853-47BC-A393-1EA5D9FA3B0B}" dt="2023-12-06T09:08:11.204" v="6378"/>
          <ac:spMkLst>
            <pc:docMk/>
            <pc:sldMk cId="3840170521" sldId="2600"/>
            <ac:spMk id="2" creationId="{FFC4F6FE-95BD-8C24-080F-5850340D9948}"/>
          </ac:spMkLst>
        </pc:spChg>
        <pc:spChg chg="mod topLvl">
          <ac:chgData name="DaoTaoTin" userId="6d21468e-647c-4f84-8156-117b4a782e40" providerId="ADAL" clId="{C0B01947-7853-47BC-A393-1EA5D9FA3B0B}" dt="2023-12-06T08:14:13.759" v="4856" actId="164"/>
          <ac:spMkLst>
            <pc:docMk/>
            <pc:sldMk cId="3840170521" sldId="2600"/>
            <ac:spMk id="4" creationId="{F7A0CD9F-9065-2754-D54F-A529BBD75F9F}"/>
          </ac:spMkLst>
        </pc:spChg>
        <pc:spChg chg="mod topLvl">
          <ac:chgData name="DaoTaoTin" userId="6d21468e-647c-4f84-8156-117b4a782e40" providerId="ADAL" clId="{C0B01947-7853-47BC-A393-1EA5D9FA3B0B}" dt="2023-12-06T08:14:13.759" v="4856" actId="164"/>
          <ac:spMkLst>
            <pc:docMk/>
            <pc:sldMk cId="3840170521" sldId="2600"/>
            <ac:spMk id="5" creationId="{095A84F0-3874-D75D-4183-19BF217A3C99}"/>
          </ac:spMkLst>
        </pc:spChg>
        <pc:spChg chg="mod">
          <ac:chgData name="DaoTaoTin" userId="6d21468e-647c-4f84-8156-117b4a782e40" providerId="ADAL" clId="{C0B01947-7853-47BC-A393-1EA5D9FA3B0B}" dt="2023-12-06T08:07:36.736" v="4440" actId="14100"/>
          <ac:spMkLst>
            <pc:docMk/>
            <pc:sldMk cId="3840170521" sldId="2600"/>
            <ac:spMk id="12" creationId="{46AF6AA7-6343-D323-CA07-5691E81CB763}"/>
          </ac:spMkLst>
        </pc:spChg>
        <pc:spChg chg="mod">
          <ac:chgData name="DaoTaoTin" userId="6d21468e-647c-4f84-8156-117b4a782e40" providerId="ADAL" clId="{C0B01947-7853-47BC-A393-1EA5D9FA3B0B}" dt="2023-12-06T08:10:31.450" v="4518" actId="20577"/>
          <ac:spMkLst>
            <pc:docMk/>
            <pc:sldMk cId="3840170521" sldId="2600"/>
            <ac:spMk id="13" creationId="{E2439872-241B-403C-85B6-0A05F1B821A0}"/>
          </ac:spMkLst>
        </pc:spChg>
        <pc:grpChg chg="add del mod">
          <ac:chgData name="DaoTaoTin" userId="6d21468e-647c-4f84-8156-117b4a782e40" providerId="ADAL" clId="{C0B01947-7853-47BC-A393-1EA5D9FA3B0B}" dt="2023-12-06T08:13:34.760" v="4849" actId="165"/>
          <ac:grpSpMkLst>
            <pc:docMk/>
            <pc:sldMk cId="3840170521" sldId="2600"/>
            <ac:grpSpMk id="3" creationId="{1AC47297-0A66-B1F5-B9FE-B3E0FBDA62DF}"/>
          </ac:grpSpMkLst>
        </pc:grpChg>
        <pc:grpChg chg="add del mod">
          <ac:chgData name="DaoTaoTin" userId="6d21468e-647c-4f84-8156-117b4a782e40" providerId="ADAL" clId="{C0B01947-7853-47BC-A393-1EA5D9FA3B0B}" dt="2023-12-06T08:15:44.813" v="4868" actId="21"/>
          <ac:grpSpMkLst>
            <pc:docMk/>
            <pc:sldMk cId="3840170521" sldId="2600"/>
            <ac:grpSpMk id="6" creationId="{3F4198C7-48A3-A412-BB5F-0BB42A1E1649}"/>
          </ac:grpSpMkLst>
        </pc:grpChg>
      </pc:sldChg>
      <pc:sldChg chg="addSp delSp modSp add mod ord delAnim modAnim">
        <pc:chgData name="DaoTaoTin" userId="6d21468e-647c-4f84-8156-117b4a782e40" providerId="ADAL" clId="{C0B01947-7853-47BC-A393-1EA5D9FA3B0B}" dt="2023-12-06T08:16:16.265" v="4893"/>
        <pc:sldMkLst>
          <pc:docMk/>
          <pc:sldMk cId="2424515165" sldId="2601"/>
        </pc:sldMkLst>
        <pc:spChg chg="del">
          <ac:chgData name="DaoTaoTin" userId="6d21468e-647c-4f84-8156-117b4a782e40" providerId="ADAL" clId="{C0B01947-7853-47BC-A393-1EA5D9FA3B0B}" dt="2023-12-06T08:15:11.499" v="4862" actId="478"/>
          <ac:spMkLst>
            <pc:docMk/>
            <pc:sldMk cId="2424515165" sldId="2601"/>
            <ac:spMk id="5" creationId="{C4958E28-043D-C4F2-75BF-012BEC378E59}"/>
          </ac:spMkLst>
        </pc:spChg>
        <pc:spChg chg="mod">
          <ac:chgData name="DaoTaoTin" userId="6d21468e-647c-4f84-8156-117b4a782e40" providerId="ADAL" clId="{C0B01947-7853-47BC-A393-1EA5D9FA3B0B}" dt="2023-12-06T08:15:46.692" v="4869"/>
          <ac:spMkLst>
            <pc:docMk/>
            <pc:sldMk cId="2424515165" sldId="2601"/>
            <ac:spMk id="6" creationId="{026B06AA-A66B-3F7D-983E-49054E29245D}"/>
          </ac:spMkLst>
        </pc:spChg>
        <pc:spChg chg="mod">
          <ac:chgData name="DaoTaoTin" userId="6d21468e-647c-4f84-8156-117b4a782e40" providerId="ADAL" clId="{C0B01947-7853-47BC-A393-1EA5D9FA3B0B}" dt="2023-12-06T08:15:46.692" v="4869"/>
          <ac:spMkLst>
            <pc:docMk/>
            <pc:sldMk cId="2424515165" sldId="2601"/>
            <ac:spMk id="7" creationId="{A0F7E7C5-09BF-B970-8AC8-1B67EE3D11EB}"/>
          </ac:spMkLst>
        </pc:spChg>
        <pc:spChg chg="del">
          <ac:chgData name="DaoTaoTin" userId="6d21468e-647c-4f84-8156-117b4a782e40" providerId="ADAL" clId="{C0B01947-7853-47BC-A393-1EA5D9FA3B0B}" dt="2023-12-06T08:15:11.499" v="4862" actId="478"/>
          <ac:spMkLst>
            <pc:docMk/>
            <pc:sldMk cId="2424515165" sldId="2601"/>
            <ac:spMk id="29" creationId="{3182E26A-FB71-F3E0-2E06-350496562B9A}"/>
          </ac:spMkLst>
        </pc:spChg>
        <pc:spChg chg="del">
          <ac:chgData name="DaoTaoTin" userId="6d21468e-647c-4f84-8156-117b4a782e40" providerId="ADAL" clId="{C0B01947-7853-47BC-A393-1EA5D9FA3B0B}" dt="2023-12-06T08:15:11.499" v="4862" actId="478"/>
          <ac:spMkLst>
            <pc:docMk/>
            <pc:sldMk cId="2424515165" sldId="2601"/>
            <ac:spMk id="30" creationId="{12B8BECD-AA98-D7E1-CDE2-3A19A8350AB7}"/>
          </ac:spMkLst>
        </pc:spChg>
        <pc:grpChg chg="add mod">
          <ac:chgData name="DaoTaoTin" userId="6d21468e-647c-4f84-8156-117b4a782e40" providerId="ADAL" clId="{C0B01947-7853-47BC-A393-1EA5D9FA3B0B}" dt="2023-12-06T08:15:57.006" v="4892" actId="1076"/>
          <ac:grpSpMkLst>
            <pc:docMk/>
            <pc:sldMk cId="2424515165" sldId="2601"/>
            <ac:grpSpMk id="4" creationId="{362C235D-88C6-2C34-8C40-F58E0239023B}"/>
          </ac:grpSpMkLst>
        </pc:grpChg>
        <pc:grpChg chg="del">
          <ac:chgData name="DaoTaoTin" userId="6d21468e-647c-4f84-8156-117b4a782e40" providerId="ADAL" clId="{C0B01947-7853-47BC-A393-1EA5D9FA3B0B}" dt="2023-12-06T08:15:11.499" v="4862" actId="478"/>
          <ac:grpSpMkLst>
            <pc:docMk/>
            <pc:sldMk cId="2424515165" sldId="2601"/>
            <ac:grpSpMk id="8" creationId="{08D04A6D-9F2D-FD73-F57B-45F1E848494D}"/>
          </ac:grpSpMkLst>
        </pc:grpChg>
        <pc:picChg chg="add mod">
          <ac:chgData name="DaoTaoTin" userId="6d21468e-647c-4f84-8156-117b4a782e40" providerId="ADAL" clId="{C0B01947-7853-47BC-A393-1EA5D9FA3B0B}" dt="2023-12-06T08:15:53.326" v="4891" actId="1035"/>
          <ac:picMkLst>
            <pc:docMk/>
            <pc:sldMk cId="2424515165" sldId="2601"/>
            <ac:picMk id="2" creationId="{24460C98-BFFE-694A-7079-8D4C0B70061A}"/>
          </ac:picMkLst>
        </pc:picChg>
        <pc:picChg chg="del">
          <ac:chgData name="DaoTaoTin" userId="6d21468e-647c-4f84-8156-117b4a782e40" providerId="ADAL" clId="{C0B01947-7853-47BC-A393-1EA5D9FA3B0B}" dt="2023-12-06T08:15:09.568" v="4861" actId="478"/>
          <ac:picMkLst>
            <pc:docMk/>
            <pc:sldMk cId="2424515165" sldId="2601"/>
            <ac:picMk id="3" creationId="{BF6348F4-7DE3-7F8E-7B34-CA044256BB9B}"/>
          </ac:picMkLst>
        </pc:picChg>
      </pc:sldChg>
      <pc:sldChg chg="addSp delSp modSp add mod modTransition">
        <pc:chgData name="DaoTaoTin" userId="6d21468e-647c-4f84-8156-117b4a782e40" providerId="ADAL" clId="{C0B01947-7853-47BC-A393-1EA5D9FA3B0B}" dt="2023-12-06T08:18:45.258" v="5077" actId="29295"/>
        <pc:sldMkLst>
          <pc:docMk/>
          <pc:sldMk cId="3195049495" sldId="2602"/>
        </pc:sldMkLst>
        <pc:spChg chg="mod">
          <ac:chgData name="DaoTaoTin" userId="6d21468e-647c-4f84-8156-117b4a782e40" providerId="ADAL" clId="{C0B01947-7853-47BC-A393-1EA5D9FA3B0B}" dt="2023-12-06T08:16:49.210" v="4953" actId="20577"/>
          <ac:spMkLst>
            <pc:docMk/>
            <pc:sldMk cId="3195049495" sldId="2602"/>
            <ac:spMk id="2" creationId="{FFC4F6FE-95BD-8C24-080F-5850340D9948}"/>
          </ac:spMkLst>
        </pc:spChg>
        <pc:spChg chg="del">
          <ac:chgData name="DaoTaoTin" userId="6d21468e-647c-4f84-8156-117b4a782e40" providerId="ADAL" clId="{C0B01947-7853-47BC-A393-1EA5D9FA3B0B}" dt="2023-12-06T08:17:05.056" v="4955" actId="478"/>
          <ac:spMkLst>
            <pc:docMk/>
            <pc:sldMk cId="3195049495" sldId="2602"/>
            <ac:spMk id="12" creationId="{46AF6AA7-6343-D323-CA07-5691E81CB763}"/>
          </ac:spMkLst>
        </pc:spChg>
        <pc:spChg chg="del">
          <ac:chgData name="DaoTaoTin" userId="6d21468e-647c-4f84-8156-117b4a782e40" providerId="ADAL" clId="{C0B01947-7853-47BC-A393-1EA5D9FA3B0B}" dt="2023-12-06T08:17:05.056" v="4955" actId="478"/>
          <ac:spMkLst>
            <pc:docMk/>
            <pc:sldMk cId="3195049495" sldId="2602"/>
            <ac:spMk id="13" creationId="{E2439872-241B-403C-85B6-0A05F1B821A0}"/>
          </ac:spMkLst>
        </pc:spChg>
        <pc:spChg chg="del">
          <ac:chgData name="DaoTaoTin" userId="6d21468e-647c-4f84-8156-117b4a782e40" providerId="ADAL" clId="{C0B01947-7853-47BC-A393-1EA5D9FA3B0B}" dt="2023-12-06T08:17:05.056" v="4955" actId="478"/>
          <ac:spMkLst>
            <pc:docMk/>
            <pc:sldMk cId="3195049495" sldId="2602"/>
            <ac:spMk id="14" creationId="{9A12E305-A37A-670B-3435-656857782BAB}"/>
          </ac:spMkLst>
        </pc:spChg>
        <pc:picChg chg="add del mod">
          <ac:chgData name="DaoTaoTin" userId="6d21468e-647c-4f84-8156-117b4a782e40" providerId="ADAL" clId="{C0B01947-7853-47BC-A393-1EA5D9FA3B0B}" dt="2023-12-06T08:17:55.016" v="4964" actId="478"/>
          <ac:picMkLst>
            <pc:docMk/>
            <pc:sldMk cId="3195049495" sldId="2602"/>
            <ac:picMk id="3" creationId="{4A62F178-166A-6B0F-C32B-ED8DF2FBF145}"/>
          </ac:picMkLst>
        </pc:picChg>
        <pc:picChg chg="add mod">
          <ac:chgData name="DaoTaoTin" userId="6d21468e-647c-4f84-8156-117b4a782e40" providerId="ADAL" clId="{C0B01947-7853-47BC-A393-1EA5D9FA3B0B}" dt="2023-12-06T08:18:45.258" v="5077" actId="29295"/>
          <ac:picMkLst>
            <pc:docMk/>
            <pc:sldMk cId="3195049495" sldId="2602"/>
            <ac:picMk id="4" creationId="{8D7F93DA-1C10-9436-7933-AE746CC630A3}"/>
          </ac:picMkLst>
        </pc:picChg>
        <pc:picChg chg="del mod">
          <ac:chgData name="DaoTaoTin" userId="6d21468e-647c-4f84-8156-117b4a782e40" providerId="ADAL" clId="{C0B01947-7853-47BC-A393-1EA5D9FA3B0B}" dt="2023-12-06T08:17:55.593" v="4965" actId="478"/>
          <ac:picMkLst>
            <pc:docMk/>
            <pc:sldMk cId="3195049495" sldId="2602"/>
            <ac:picMk id="10" creationId="{483D67D7-1C46-AC8A-65F9-83FAC7428E6B}"/>
          </ac:picMkLst>
        </pc:picChg>
      </pc:sldChg>
      <pc:sldChg chg="addSp delSp modSp add mod ord modTransition">
        <pc:chgData name="DaoTaoTin" userId="6d21468e-647c-4f84-8156-117b4a782e40" providerId="ADAL" clId="{C0B01947-7853-47BC-A393-1EA5D9FA3B0B}" dt="2023-12-06T09:18:10.318" v="6516"/>
        <pc:sldMkLst>
          <pc:docMk/>
          <pc:sldMk cId="2503519749" sldId="2603"/>
        </pc:sldMkLst>
        <pc:spChg chg="mod">
          <ac:chgData name="DaoTaoTin" userId="6d21468e-647c-4f84-8156-117b4a782e40" providerId="ADAL" clId="{C0B01947-7853-47BC-A393-1EA5D9FA3B0B}" dt="2023-12-06T08:21:48.649" v="5133" actId="20577"/>
          <ac:spMkLst>
            <pc:docMk/>
            <pc:sldMk cId="2503519749" sldId="2603"/>
            <ac:spMk id="2" creationId="{FFC4F6FE-95BD-8C24-080F-5850340D9948}"/>
          </ac:spMkLst>
        </pc:spChg>
        <pc:graphicFrameChg chg="add del modGraphic">
          <ac:chgData name="DaoTaoTin" userId="6d21468e-647c-4f84-8156-117b4a782e40" providerId="ADAL" clId="{C0B01947-7853-47BC-A393-1EA5D9FA3B0B}" dt="2023-12-06T08:49:15.758" v="5418" actId="1032"/>
          <ac:graphicFrameMkLst>
            <pc:docMk/>
            <pc:sldMk cId="2503519749" sldId="2603"/>
            <ac:graphicFrameMk id="3" creationId="{B1FA3A9D-25B4-B03E-DEE5-29E6D25DD756}"/>
          </ac:graphicFrameMkLst>
        </pc:graphicFrameChg>
        <pc:graphicFrameChg chg="add mod modGraphic">
          <ac:chgData name="DaoTaoTin" userId="6d21468e-647c-4f84-8156-117b4a782e40" providerId="ADAL" clId="{C0B01947-7853-47BC-A393-1EA5D9FA3B0B}" dt="2023-12-06T09:18:10.318" v="6516"/>
          <ac:graphicFrameMkLst>
            <pc:docMk/>
            <pc:sldMk cId="2503519749" sldId="2603"/>
            <ac:graphicFrameMk id="5" creationId="{F3CAEB31-4687-852A-F719-E8CBA519223D}"/>
          </ac:graphicFrameMkLst>
        </pc:graphicFrameChg>
        <pc:picChg chg="del">
          <ac:chgData name="DaoTaoTin" userId="6d21468e-647c-4f84-8156-117b4a782e40" providerId="ADAL" clId="{C0B01947-7853-47BC-A393-1EA5D9FA3B0B}" dt="2023-12-06T08:21:49.864" v="5134" actId="478"/>
          <ac:picMkLst>
            <pc:docMk/>
            <pc:sldMk cId="2503519749" sldId="2603"/>
            <ac:picMk id="4" creationId="{8D7F93DA-1C10-9436-7933-AE746CC630A3}"/>
          </ac:picMkLst>
        </pc:picChg>
      </pc:sldChg>
      <pc:sldChg chg="add del">
        <pc:chgData name="DaoTaoTin" userId="6d21468e-647c-4f84-8156-117b4a782e40" providerId="ADAL" clId="{C0B01947-7853-47BC-A393-1EA5D9FA3B0B}" dt="2023-12-06T08:54:49.056" v="5937" actId="2890"/>
        <pc:sldMkLst>
          <pc:docMk/>
          <pc:sldMk cId="970937976" sldId="2604"/>
        </pc:sldMkLst>
      </pc:sldChg>
      <pc:sldChg chg="add del">
        <pc:chgData name="DaoTaoTin" userId="6d21468e-647c-4f84-8156-117b4a782e40" providerId="ADAL" clId="{C0B01947-7853-47BC-A393-1EA5D9FA3B0B}" dt="2023-12-06T08:22:34.590" v="5136" actId="2890"/>
        <pc:sldMkLst>
          <pc:docMk/>
          <pc:sldMk cId="1929095500" sldId="2604"/>
        </pc:sldMkLst>
      </pc:sldChg>
      <pc:sldChg chg="addSp delSp modSp add del mod delAnim modAnim">
        <pc:chgData name="DaoTaoTin" userId="6d21468e-647c-4f84-8156-117b4a782e40" providerId="ADAL" clId="{C0B01947-7853-47BC-A393-1EA5D9FA3B0B}" dt="2023-12-06T08:47:19.234" v="5416" actId="47"/>
        <pc:sldMkLst>
          <pc:docMk/>
          <pc:sldMk cId="3032636283" sldId="2604"/>
        </pc:sldMkLst>
        <pc:spChg chg="mod">
          <ac:chgData name="DaoTaoTin" userId="6d21468e-647c-4f84-8156-117b4a782e40" providerId="ADAL" clId="{C0B01947-7853-47BC-A393-1EA5D9FA3B0B}" dt="2023-12-06T08:23:44.051" v="5197" actId="207"/>
          <ac:spMkLst>
            <pc:docMk/>
            <pc:sldMk cId="3032636283" sldId="2604"/>
            <ac:spMk id="4" creationId="{AAAAEF5B-0729-5E2E-F5D6-C1593C40BFD7}"/>
          </ac:spMkLst>
        </pc:spChg>
        <pc:spChg chg="mod">
          <ac:chgData name="DaoTaoTin" userId="6d21468e-647c-4f84-8156-117b4a782e40" providerId="ADAL" clId="{C0B01947-7853-47BC-A393-1EA5D9FA3B0B}" dt="2023-12-06T08:46:41.560" v="5415" actId="1076"/>
          <ac:spMkLst>
            <pc:docMk/>
            <pc:sldMk cId="3032636283" sldId="2604"/>
            <ac:spMk id="5" creationId="{A90996B2-5089-8A11-3A08-DC4B9CABCEED}"/>
          </ac:spMkLst>
        </pc:spChg>
        <pc:spChg chg="del">
          <ac:chgData name="DaoTaoTin" userId="6d21468e-647c-4f84-8156-117b4a782e40" providerId="ADAL" clId="{C0B01947-7853-47BC-A393-1EA5D9FA3B0B}" dt="2023-12-06T08:22:50.097" v="5138" actId="478"/>
          <ac:spMkLst>
            <pc:docMk/>
            <pc:sldMk cId="3032636283" sldId="2604"/>
            <ac:spMk id="12" creationId="{2135E47E-F2B9-01EE-5D8D-04DFAC471DD3}"/>
          </ac:spMkLst>
        </pc:spChg>
        <pc:grpChg chg="add mod">
          <ac:chgData name="DaoTaoTin" userId="6d21468e-647c-4f84-8156-117b4a782e40" providerId="ADAL" clId="{C0B01947-7853-47BC-A393-1EA5D9FA3B0B}" dt="2023-12-06T08:23:27.735" v="5146" actId="1076"/>
          <ac:grpSpMkLst>
            <pc:docMk/>
            <pc:sldMk cId="3032636283" sldId="2604"/>
            <ac:grpSpMk id="3" creationId="{ADA0850E-7B12-2797-ADD5-685AEBFB82DC}"/>
          </ac:grpSpMkLst>
        </pc:grpChg>
        <pc:grpChg chg="del">
          <ac:chgData name="DaoTaoTin" userId="6d21468e-647c-4f84-8156-117b4a782e40" providerId="ADAL" clId="{C0B01947-7853-47BC-A393-1EA5D9FA3B0B}" dt="2023-12-06T08:22:51.058" v="5139" actId="478"/>
          <ac:grpSpMkLst>
            <pc:docMk/>
            <pc:sldMk cId="3032636283" sldId="2604"/>
            <ac:grpSpMk id="13" creationId="{BF7C2988-AB2D-F494-B02F-0B352306E697}"/>
          </ac:grpSpMkLst>
        </pc:grpChg>
        <pc:picChg chg="mod">
          <ac:chgData name="DaoTaoTin" userId="6d21468e-647c-4f84-8156-117b4a782e40" providerId="ADAL" clId="{C0B01947-7853-47BC-A393-1EA5D9FA3B0B}" dt="2023-12-06T08:23:16.848" v="5144" actId="1076"/>
          <ac:picMkLst>
            <pc:docMk/>
            <pc:sldMk cId="3032636283" sldId="2604"/>
            <ac:picMk id="2" creationId="{F5D6CF22-7D3A-04B1-37F2-8CEE76DE7CEE}"/>
          </ac:picMkLst>
        </pc:picChg>
      </pc:sldChg>
      <pc:sldChg chg="addSp delSp modSp add mod ord modTransition delAnim">
        <pc:chgData name="DaoTaoTin" userId="6d21468e-647c-4f84-8156-117b4a782e40" providerId="ADAL" clId="{C0B01947-7853-47BC-A393-1EA5D9FA3B0B}" dt="2023-12-06T09:05:50.090" v="6181"/>
        <pc:sldMkLst>
          <pc:docMk/>
          <pc:sldMk cId="3955553158" sldId="2604"/>
        </pc:sldMkLst>
        <pc:spChg chg="add mod">
          <ac:chgData name="DaoTaoTin" userId="6d21468e-647c-4f84-8156-117b4a782e40" providerId="ADAL" clId="{C0B01947-7853-47BC-A393-1EA5D9FA3B0B}" dt="2023-12-06T08:59:14.247" v="5978" actId="2711"/>
          <ac:spMkLst>
            <pc:docMk/>
            <pc:sldMk cId="3955553158" sldId="2604"/>
            <ac:spMk id="9" creationId="{89DA7005-C07C-B2DB-E4E9-20477FA3A8C1}"/>
          </ac:spMkLst>
        </pc:spChg>
        <pc:spChg chg="add mod ord">
          <ac:chgData name="DaoTaoTin" userId="6d21468e-647c-4f84-8156-117b4a782e40" providerId="ADAL" clId="{C0B01947-7853-47BC-A393-1EA5D9FA3B0B}" dt="2023-12-06T08:58:47.832" v="5976" actId="167"/>
          <ac:spMkLst>
            <pc:docMk/>
            <pc:sldMk cId="3955553158" sldId="2604"/>
            <ac:spMk id="10" creationId="{6A99AEAF-F663-AF31-3465-EC2FEEC99703}"/>
          </ac:spMkLst>
        </pc:spChg>
        <pc:grpChg chg="del">
          <ac:chgData name="DaoTaoTin" userId="6d21468e-647c-4f84-8156-117b4a782e40" providerId="ADAL" clId="{C0B01947-7853-47BC-A393-1EA5D9FA3B0B}" dt="2023-12-06T08:54:55.446" v="5941" actId="478"/>
          <ac:grpSpMkLst>
            <pc:docMk/>
            <pc:sldMk cId="3955553158" sldId="2604"/>
            <ac:grpSpMk id="4" creationId="{362C235D-88C6-2C34-8C40-F58E0239023B}"/>
          </ac:grpSpMkLst>
        </pc:grpChg>
        <pc:graphicFrameChg chg="add del mod">
          <ac:chgData name="DaoTaoTin" userId="6d21468e-647c-4f84-8156-117b4a782e40" providerId="ADAL" clId="{C0B01947-7853-47BC-A393-1EA5D9FA3B0B}" dt="2023-12-06T08:55:03.159" v="5943"/>
          <ac:graphicFrameMkLst>
            <pc:docMk/>
            <pc:sldMk cId="3955553158" sldId="2604"/>
            <ac:graphicFrameMk id="3" creationId="{117756BD-8FDC-FA47-64E0-4D7BCB0D2764}"/>
          </ac:graphicFrameMkLst>
        </pc:graphicFrameChg>
        <pc:graphicFrameChg chg="add mod modGraphic">
          <ac:chgData name="DaoTaoTin" userId="6d21468e-647c-4f84-8156-117b4a782e40" providerId="ADAL" clId="{C0B01947-7853-47BC-A393-1EA5D9FA3B0B}" dt="2023-12-06T08:57:40.259" v="5960" actId="1076"/>
          <ac:graphicFrameMkLst>
            <pc:docMk/>
            <pc:sldMk cId="3955553158" sldId="2604"/>
            <ac:graphicFrameMk id="5" creationId="{8D86BB71-A2D3-42D6-2161-17AFE0959923}"/>
          </ac:graphicFrameMkLst>
        </pc:graphicFrameChg>
        <pc:graphicFrameChg chg="add mod modGraphic">
          <ac:chgData name="DaoTaoTin" userId="6d21468e-647c-4f84-8156-117b4a782e40" providerId="ADAL" clId="{C0B01947-7853-47BC-A393-1EA5D9FA3B0B}" dt="2023-12-06T08:57:36.649" v="5959" actId="1076"/>
          <ac:graphicFrameMkLst>
            <pc:docMk/>
            <pc:sldMk cId="3955553158" sldId="2604"/>
            <ac:graphicFrameMk id="8" creationId="{691E23E9-B6B1-417C-0CE9-5258A2CEA13F}"/>
          </ac:graphicFrameMkLst>
        </pc:graphicFrameChg>
        <pc:picChg chg="del">
          <ac:chgData name="DaoTaoTin" userId="6d21468e-647c-4f84-8156-117b4a782e40" providerId="ADAL" clId="{C0B01947-7853-47BC-A393-1EA5D9FA3B0B}" dt="2023-12-06T08:54:55.446" v="5941" actId="478"/>
          <ac:picMkLst>
            <pc:docMk/>
            <pc:sldMk cId="3955553158" sldId="2604"/>
            <ac:picMk id="2" creationId="{24460C98-BFFE-694A-7079-8D4C0B70061A}"/>
          </ac:picMkLst>
        </pc:picChg>
      </pc:sldChg>
      <pc:sldChg chg="addSp delSp modSp add mod modTransition modAnim">
        <pc:chgData name="DaoTaoTin" userId="6d21468e-647c-4f84-8156-117b4a782e40" providerId="ADAL" clId="{C0B01947-7853-47BC-A393-1EA5D9FA3B0B}" dt="2023-12-06T09:13:21.406" v="6482" actId="5793"/>
        <pc:sldMkLst>
          <pc:docMk/>
          <pc:sldMk cId="563474193" sldId="2605"/>
        </pc:sldMkLst>
        <pc:spChg chg="del">
          <ac:chgData name="DaoTaoTin" userId="6d21468e-647c-4f84-8156-117b4a782e40" providerId="ADAL" clId="{C0B01947-7853-47BC-A393-1EA5D9FA3B0B}" dt="2023-12-06T09:13:00.373" v="6476" actId="478"/>
          <ac:spMkLst>
            <pc:docMk/>
            <pc:sldMk cId="563474193" sldId="2605"/>
            <ac:spMk id="8" creationId="{E5680115-8BC6-562F-57C3-CEA505DF5E3F}"/>
          </ac:spMkLst>
        </pc:spChg>
        <pc:spChg chg="del">
          <ac:chgData name="DaoTaoTin" userId="6d21468e-647c-4f84-8156-117b4a782e40" providerId="ADAL" clId="{C0B01947-7853-47BC-A393-1EA5D9FA3B0B}" dt="2023-12-06T09:13:01.350" v="6477" actId="478"/>
          <ac:spMkLst>
            <pc:docMk/>
            <pc:sldMk cId="563474193" sldId="2605"/>
            <ac:spMk id="9" creationId="{ABFF6732-1CBB-A204-FA12-2B57B59125CA}"/>
          </ac:spMkLst>
        </pc:spChg>
        <pc:spChg chg="mod">
          <ac:chgData name="DaoTaoTin" userId="6d21468e-647c-4f84-8156-117b4a782e40" providerId="ADAL" clId="{C0B01947-7853-47BC-A393-1EA5D9FA3B0B}" dt="2023-12-06T09:13:21.406" v="6482" actId="5793"/>
          <ac:spMkLst>
            <pc:docMk/>
            <pc:sldMk cId="563474193" sldId="2605"/>
            <ac:spMk id="43" creationId="{00000000-0000-0000-0000-000000000000}"/>
          </ac:spMkLst>
        </pc:spChg>
        <pc:grpChg chg="del">
          <ac:chgData name="DaoTaoTin" userId="6d21468e-647c-4f84-8156-117b4a782e40" providerId="ADAL" clId="{C0B01947-7853-47BC-A393-1EA5D9FA3B0B}" dt="2023-12-06T09:12:58.998" v="6475" actId="478"/>
          <ac:grpSpMkLst>
            <pc:docMk/>
            <pc:sldMk cId="563474193" sldId="2605"/>
            <ac:grpSpMk id="7" creationId="{D9D5C0B5-65CB-EAFF-4ECD-52A7ADB3FFBA}"/>
          </ac:grpSpMkLst>
        </pc:grpChg>
        <pc:picChg chg="add mod">
          <ac:chgData name="DaoTaoTin" userId="6d21468e-647c-4f84-8156-117b4a782e40" providerId="ADAL" clId="{C0B01947-7853-47BC-A393-1EA5D9FA3B0B}" dt="2023-12-06T09:13:02.997" v="6478"/>
          <ac:picMkLst>
            <pc:docMk/>
            <pc:sldMk cId="563474193" sldId="2605"/>
            <ac:picMk id="3" creationId="{FC113C70-508E-A1A7-583B-2484DBAD5834}"/>
          </ac:picMkLst>
        </pc:picChg>
      </pc:sldChg>
      <pc:sldChg chg="addSp delSp modSp add mod">
        <pc:chgData name="DaoTaoTin" userId="6d21468e-647c-4f84-8156-117b4a782e40" providerId="ADAL" clId="{C0B01947-7853-47BC-A393-1EA5D9FA3B0B}" dt="2023-12-06T09:14:51.349" v="6497" actId="1036"/>
        <pc:sldMkLst>
          <pc:docMk/>
          <pc:sldMk cId="2333884911" sldId="2606"/>
        </pc:sldMkLst>
        <pc:spChg chg="mod">
          <ac:chgData name="DaoTaoTin" userId="6d21468e-647c-4f84-8156-117b4a782e40" providerId="ADAL" clId="{C0B01947-7853-47BC-A393-1EA5D9FA3B0B}" dt="2023-12-06T09:14:51.349" v="6497" actId="1036"/>
          <ac:spMkLst>
            <pc:docMk/>
            <pc:sldMk cId="2333884911" sldId="2606"/>
            <ac:spMk id="43" creationId="{00000000-0000-0000-0000-000000000000}"/>
          </ac:spMkLst>
        </pc:spChg>
        <pc:picChg chg="add mod">
          <ac:chgData name="DaoTaoTin" userId="6d21468e-647c-4f84-8156-117b4a782e40" providerId="ADAL" clId="{C0B01947-7853-47BC-A393-1EA5D9FA3B0B}" dt="2023-12-06T09:14:33.857" v="6485"/>
          <ac:picMkLst>
            <pc:docMk/>
            <pc:sldMk cId="2333884911" sldId="2606"/>
            <ac:picMk id="2" creationId="{925D9D1C-F597-FAF8-DCB7-D635CE4F964F}"/>
          </ac:picMkLst>
        </pc:picChg>
        <pc:picChg chg="del">
          <ac:chgData name="DaoTaoTin" userId="6d21468e-647c-4f84-8156-117b4a782e40" providerId="ADAL" clId="{C0B01947-7853-47BC-A393-1EA5D9FA3B0B}" dt="2023-12-06T09:14:32.397" v="6484" actId="478"/>
          <ac:picMkLst>
            <pc:docMk/>
            <pc:sldMk cId="2333884911" sldId="2606"/>
            <ac:picMk id="3" creationId="{FC113C70-508E-A1A7-583B-2484DBAD5834}"/>
          </ac:picMkLst>
        </pc:picChg>
      </pc:sldChg>
      <pc:sldMasterChg chg="del delSldLayout">
        <pc:chgData name="DaoTaoTin" userId="6d21468e-647c-4f84-8156-117b4a782e40" providerId="ADAL" clId="{C0B01947-7853-47BC-A393-1EA5D9FA3B0B}" dt="2023-12-06T09:12:18.229" v="6471" actId="47"/>
        <pc:sldMasterMkLst>
          <pc:docMk/>
          <pc:sldMasterMk cId="1742000184" sldId="2147483842"/>
        </pc:sldMasterMkLst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4105816498" sldId="2147483843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098720976" sldId="2147483844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257902124" sldId="2147483845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3814797882" sldId="2147483846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692201343" sldId="2147483847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2432837960" sldId="2147483848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651704045" sldId="2147483849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601221427" sldId="2147483850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4092296739" sldId="2147483851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875588045" sldId="2147483852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3435611811" sldId="2147483853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3882157270" sldId="2147483854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363431399" sldId="2147483855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819220169" sldId="2147483856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4078758049" sldId="2147483857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778648492" sldId="2147483858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3375090224" sldId="2147483859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2602321764" sldId="2147483860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708858467" sldId="2147483861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214558110" sldId="2147483862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776577876" sldId="2147483863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471030189" sldId="2147483864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2246112535" sldId="2147483865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314292951" sldId="2147483866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642274583" sldId="2147483867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958146489" sldId="2147483868"/>
          </pc:sldLayoutMkLst>
        </pc:sldLayoutChg>
      </pc:sldMasterChg>
    </pc:docChg>
  </pc:docChgLst>
  <pc:docChgLst>
    <pc:chgData name="DaoTaoTin" userId="6d21468e-647c-4f84-8156-117b4a782e40" providerId="ADAL" clId="{AEFE810D-F0A3-44D7-B971-EAAB7D5C0AA1}"/>
    <pc:docChg chg="undo custSel addSld delSld modSld modMainMaster modSection">
      <pc:chgData name="DaoTaoTin" userId="6d21468e-647c-4f84-8156-117b4a782e40" providerId="ADAL" clId="{AEFE810D-F0A3-44D7-B971-EAAB7D5C0AA1}" dt="2023-09-19T08:52:21.911" v="61" actId="113"/>
      <pc:docMkLst>
        <pc:docMk/>
      </pc:docMkLst>
      <pc:sldChg chg="addSp delSp modSp mod">
        <pc:chgData name="DaoTaoTin" userId="6d21468e-647c-4f84-8156-117b4a782e40" providerId="ADAL" clId="{AEFE810D-F0A3-44D7-B971-EAAB7D5C0AA1}" dt="2023-09-19T08:46:45.561" v="46" actId="207"/>
        <pc:sldMkLst>
          <pc:docMk/>
          <pc:sldMk cId="189004535" sldId="817"/>
        </pc:sldMkLst>
        <pc:spChg chg="mod">
          <ac:chgData name="DaoTaoTin" userId="6d21468e-647c-4f84-8156-117b4a782e40" providerId="ADAL" clId="{AEFE810D-F0A3-44D7-B971-EAAB7D5C0AA1}" dt="2023-09-19T08:46:39.819" v="45" actId="207"/>
          <ac:spMkLst>
            <pc:docMk/>
            <pc:sldMk cId="189004535" sldId="817"/>
            <ac:spMk id="2" creationId="{A08A8162-6741-95A8-C65D-4CDE871F3B64}"/>
          </ac:spMkLst>
        </pc:spChg>
        <pc:spChg chg="mod">
          <ac:chgData name="DaoTaoTin" userId="6d21468e-647c-4f84-8156-117b4a782e40" providerId="ADAL" clId="{AEFE810D-F0A3-44D7-B971-EAAB7D5C0AA1}" dt="2023-09-19T08:46:45.561" v="46" actId="207"/>
          <ac:spMkLst>
            <pc:docMk/>
            <pc:sldMk cId="189004535" sldId="817"/>
            <ac:spMk id="3" creationId="{D642C92C-13AC-2B96-33E9-D3A752882E96}"/>
          </ac:spMkLst>
        </pc:spChg>
        <pc:picChg chg="add del mod">
          <ac:chgData name="DaoTaoTin" userId="6d21468e-647c-4f84-8156-117b4a782e40" providerId="ADAL" clId="{AEFE810D-F0A3-44D7-B971-EAAB7D5C0AA1}" dt="2023-09-19T08:44:58.070" v="36" actId="478"/>
          <ac:picMkLst>
            <pc:docMk/>
            <pc:sldMk cId="189004535" sldId="817"/>
            <ac:picMk id="5" creationId="{7A2C42A4-16CB-740C-77A1-4EAAE88FB318}"/>
          </ac:picMkLst>
        </pc:picChg>
      </pc:sldChg>
      <pc:sldChg chg="modSp mod">
        <pc:chgData name="DaoTaoTin" userId="6d21468e-647c-4f84-8156-117b4a782e40" providerId="ADAL" clId="{AEFE810D-F0A3-44D7-B971-EAAB7D5C0AA1}" dt="2023-09-19T08:47:12.485" v="49" actId="207"/>
        <pc:sldMkLst>
          <pc:docMk/>
          <pc:sldMk cId="4275549246" sldId="818"/>
        </pc:sldMkLst>
        <pc:spChg chg="mod">
          <ac:chgData name="DaoTaoTin" userId="6d21468e-647c-4f84-8156-117b4a782e40" providerId="ADAL" clId="{AEFE810D-F0A3-44D7-B971-EAAB7D5C0AA1}" dt="2023-09-19T08:47:12.485" v="49" actId="207"/>
          <ac:spMkLst>
            <pc:docMk/>
            <pc:sldMk cId="4275549246" sldId="818"/>
            <ac:spMk id="2" creationId="{F691651E-F961-81EE-C213-0C6309E68E68}"/>
          </ac:spMkLst>
        </pc:spChg>
      </pc:sldChg>
      <pc:sldChg chg="modSp new mod">
        <pc:chgData name="DaoTaoTin" userId="6d21468e-647c-4f84-8156-117b4a782e40" providerId="ADAL" clId="{AEFE810D-F0A3-44D7-B971-EAAB7D5C0AA1}" dt="2023-09-19T08:47:18.721" v="50" actId="207"/>
        <pc:sldMkLst>
          <pc:docMk/>
          <pc:sldMk cId="175667638" sldId="819"/>
        </pc:sldMkLst>
        <pc:spChg chg="mod">
          <ac:chgData name="DaoTaoTin" userId="6d21468e-647c-4f84-8156-117b4a782e40" providerId="ADAL" clId="{AEFE810D-F0A3-44D7-B971-EAAB7D5C0AA1}" dt="2023-09-19T08:47:18.721" v="50" actId="207"/>
          <ac:spMkLst>
            <pc:docMk/>
            <pc:sldMk cId="175667638" sldId="819"/>
            <ac:spMk id="2" creationId="{241BAA54-ECD2-2EEE-AB7D-ECD7F1243B95}"/>
          </ac:spMkLst>
        </pc:spChg>
      </pc:sldChg>
      <pc:sldChg chg="new del">
        <pc:chgData name="DaoTaoTin" userId="6d21468e-647c-4f84-8156-117b4a782e40" providerId="ADAL" clId="{AEFE810D-F0A3-44D7-B971-EAAB7D5C0AA1}" dt="2023-09-13T11:23:42.099" v="6" actId="680"/>
        <pc:sldMkLst>
          <pc:docMk/>
          <pc:sldMk cId="1729925055" sldId="819"/>
        </pc:sldMkLst>
      </pc:sldChg>
      <pc:sldMasterChg chg="modSldLayout">
        <pc:chgData name="DaoTaoTin" userId="6d21468e-647c-4f84-8156-117b4a782e40" providerId="ADAL" clId="{AEFE810D-F0A3-44D7-B971-EAAB7D5C0AA1}" dt="2023-09-19T08:52:21.911" v="61" actId="113"/>
        <pc:sldMasterMkLst>
          <pc:docMk/>
          <pc:sldMasterMk cId="3267687235" sldId="2147483759"/>
        </pc:sldMasterMkLst>
        <pc:sldLayoutChg chg="modSp mod">
          <pc:chgData name="DaoTaoTin" userId="6d21468e-647c-4f84-8156-117b4a782e40" providerId="ADAL" clId="{AEFE810D-F0A3-44D7-B971-EAAB7D5C0AA1}" dt="2023-09-19T08:50:52.011" v="55" actId="207"/>
          <pc:sldLayoutMkLst>
            <pc:docMk/>
            <pc:sldMasterMk cId="3267687235" sldId="2147483759"/>
            <pc:sldLayoutMk cId="760600096" sldId="2147483771"/>
          </pc:sldLayoutMkLst>
          <pc:spChg chg="mod">
            <ac:chgData name="DaoTaoTin" userId="6d21468e-647c-4f84-8156-117b4a782e40" providerId="ADAL" clId="{AEFE810D-F0A3-44D7-B971-EAAB7D5C0AA1}" dt="2023-09-19T08:50:52.011" v="55" actId="207"/>
            <ac:spMkLst>
              <pc:docMk/>
              <pc:sldMasterMk cId="3267687235" sldId="2147483759"/>
              <pc:sldLayoutMk cId="760600096" sldId="2147483771"/>
              <ac:spMk id="2" creationId="{8AE92190-E7C2-21CD-8C7A-EEC8D770071D}"/>
            </ac:spMkLst>
          </pc:spChg>
        </pc:sldLayoutChg>
        <pc:sldLayoutChg chg="addSp delSp modSp mod">
          <pc:chgData name="DaoTaoTin" userId="6d21468e-647c-4f84-8156-117b4a782e40" providerId="ADAL" clId="{AEFE810D-F0A3-44D7-B971-EAAB7D5C0AA1}" dt="2023-09-19T08:52:21.911" v="61" actId="113"/>
          <pc:sldLayoutMkLst>
            <pc:docMk/>
            <pc:sldMasterMk cId="3267687235" sldId="2147483759"/>
            <pc:sldLayoutMk cId="3858582163" sldId="2147483773"/>
          </pc:sldLayoutMkLst>
          <pc:spChg chg="mod">
            <ac:chgData name="DaoTaoTin" userId="6d21468e-647c-4f84-8156-117b4a782e40" providerId="ADAL" clId="{AEFE810D-F0A3-44D7-B971-EAAB7D5C0AA1}" dt="2023-09-19T08:52:21.911" v="61" actId="113"/>
            <ac:spMkLst>
              <pc:docMk/>
              <pc:sldMasterMk cId="3267687235" sldId="2147483759"/>
              <pc:sldLayoutMk cId="3858582163" sldId="2147483773"/>
              <ac:spMk id="3" creationId="{58DAF7A7-86F7-B53F-A951-EA63F0E88817}"/>
            </ac:spMkLst>
          </pc:spChg>
          <pc:picChg chg="del mod">
            <ac:chgData name="DaoTaoTin" userId="6d21468e-647c-4f84-8156-117b4a782e40" providerId="ADAL" clId="{AEFE810D-F0A3-44D7-B971-EAAB7D5C0AA1}" dt="2023-09-19T08:46:02.982" v="42" actId="478"/>
            <ac:picMkLst>
              <pc:docMk/>
              <pc:sldMasterMk cId="3267687235" sldId="2147483759"/>
              <pc:sldLayoutMk cId="3858582163" sldId="2147483773"/>
              <ac:picMk id="2" creationId="{A45C377D-DE20-79FB-1B11-4FE1D27F3F37}"/>
            </ac:picMkLst>
          </pc:picChg>
          <pc:picChg chg="add mod">
            <ac:chgData name="DaoTaoTin" userId="6d21468e-647c-4f84-8156-117b4a782e40" providerId="ADAL" clId="{AEFE810D-F0A3-44D7-B971-EAAB7D5C0AA1}" dt="2023-09-19T08:46:01.394" v="41" actId="1076"/>
            <ac:picMkLst>
              <pc:docMk/>
              <pc:sldMasterMk cId="3267687235" sldId="2147483759"/>
              <pc:sldLayoutMk cId="3858582163" sldId="2147483773"/>
              <ac:picMk id="5" creationId="{C98BAA2F-59BD-CBFB-7827-040BC0427466}"/>
            </ac:picMkLst>
          </pc:picChg>
        </pc:sldLayoutChg>
        <pc:sldLayoutChg chg="delSp modSp mod">
          <pc:chgData name="DaoTaoTin" userId="6d21468e-647c-4f84-8156-117b4a782e40" providerId="ADAL" clId="{AEFE810D-F0A3-44D7-B971-EAAB7D5C0AA1}" dt="2023-09-19T08:52:07.134" v="59" actId="208"/>
          <pc:sldLayoutMkLst>
            <pc:docMk/>
            <pc:sldMasterMk cId="3267687235" sldId="2147483759"/>
            <pc:sldLayoutMk cId="2615037858" sldId="2147483775"/>
          </pc:sldLayoutMkLst>
          <pc:spChg chg="mod">
            <ac:chgData name="DaoTaoTin" userId="6d21468e-647c-4f84-8156-117b4a782e40" providerId="ADAL" clId="{AEFE810D-F0A3-44D7-B971-EAAB7D5C0AA1}" dt="2023-09-19T08:47:34.960" v="51" actId="207"/>
            <ac:spMkLst>
              <pc:docMk/>
              <pc:sldMasterMk cId="3267687235" sldId="2147483759"/>
              <pc:sldLayoutMk cId="2615037858" sldId="2147483775"/>
              <ac:spMk id="2" creationId="{71BF421F-DF1D-4B10-4369-75EA62BEA53E}"/>
            </ac:spMkLst>
          </pc:spChg>
          <pc:spChg chg="mod">
            <ac:chgData name="DaoTaoTin" userId="6d21468e-647c-4f84-8156-117b4a782e40" providerId="ADAL" clId="{AEFE810D-F0A3-44D7-B971-EAAB7D5C0AA1}" dt="2023-09-19T08:51:24.014" v="56" actId="207"/>
            <ac:spMkLst>
              <pc:docMk/>
              <pc:sldMasterMk cId="3267687235" sldId="2147483759"/>
              <pc:sldLayoutMk cId="2615037858" sldId="2147483775"/>
              <ac:spMk id="3" creationId="{BEE54854-5BE7-6470-2506-A1CC43C71B34}"/>
            </ac:spMkLst>
          </pc:spChg>
          <pc:picChg chg="del">
            <ac:chgData name="DaoTaoTin" userId="6d21468e-647c-4f84-8156-117b4a782e40" providerId="ADAL" clId="{AEFE810D-F0A3-44D7-B971-EAAB7D5C0AA1}" dt="2023-09-19T08:46:18.077" v="43" actId="478"/>
            <ac:picMkLst>
              <pc:docMk/>
              <pc:sldMasterMk cId="3267687235" sldId="2147483759"/>
              <pc:sldLayoutMk cId="2615037858" sldId="2147483775"/>
              <ac:picMk id="5" creationId="{644B998B-602D-90CC-7138-9933A8336E32}"/>
            </ac:picMkLst>
          </pc:picChg>
          <pc:cxnChg chg="mod">
            <ac:chgData name="DaoTaoTin" userId="6d21468e-647c-4f84-8156-117b4a782e40" providerId="ADAL" clId="{AEFE810D-F0A3-44D7-B971-EAAB7D5C0AA1}" dt="2023-09-19T08:52:07.134" v="59" actId="208"/>
            <ac:cxnSpMkLst>
              <pc:docMk/>
              <pc:sldMasterMk cId="3267687235" sldId="2147483759"/>
              <pc:sldLayoutMk cId="2615037858" sldId="2147483775"/>
              <ac:cxnSpMk id="4" creationId="{34227243-E362-4548-09DC-38F446EF9FFF}"/>
            </ac:cxnSpMkLst>
          </pc:cxnChg>
        </pc:sldLayoutChg>
        <pc:sldLayoutChg chg="modSp mod">
          <pc:chgData name="DaoTaoTin" userId="6d21468e-647c-4f84-8156-117b4a782e40" providerId="ADAL" clId="{AEFE810D-F0A3-44D7-B971-EAAB7D5C0AA1}" dt="2023-09-19T08:47:37.694" v="52" actId="207"/>
          <pc:sldLayoutMkLst>
            <pc:docMk/>
            <pc:sldMasterMk cId="3267687235" sldId="2147483759"/>
            <pc:sldLayoutMk cId="1519735043" sldId="2147483776"/>
          </pc:sldLayoutMkLst>
          <pc:spChg chg="mod">
            <ac:chgData name="DaoTaoTin" userId="6d21468e-647c-4f84-8156-117b4a782e40" providerId="ADAL" clId="{AEFE810D-F0A3-44D7-B971-EAAB7D5C0AA1}" dt="2023-09-19T08:47:05.853" v="48" actId="207"/>
            <ac:spMkLst>
              <pc:docMk/>
              <pc:sldMasterMk cId="3267687235" sldId="2147483759"/>
              <pc:sldLayoutMk cId="1519735043" sldId="2147483776"/>
              <ac:spMk id="3" creationId="{3B99AA24-F68E-7271-FA4F-044BF93BB465}"/>
            </ac:spMkLst>
          </pc:spChg>
          <pc:spChg chg="mod">
            <ac:chgData name="DaoTaoTin" userId="6d21468e-647c-4f84-8156-117b4a782e40" providerId="ADAL" clId="{AEFE810D-F0A3-44D7-B971-EAAB7D5C0AA1}" dt="2023-09-19T08:47:37.694" v="52" actId="207"/>
            <ac:spMkLst>
              <pc:docMk/>
              <pc:sldMasterMk cId="3267687235" sldId="2147483759"/>
              <pc:sldLayoutMk cId="1519735043" sldId="2147483776"/>
              <ac:spMk id="6" creationId="{1611E70A-3BE8-4817-86BF-CB163C38E489}"/>
            </ac:spMkLst>
          </pc:spChg>
        </pc:sldLayoutChg>
      </pc:sldMasterChg>
    </pc:docChg>
  </pc:docChgLst>
  <pc:docChgLst>
    <pc:chgData name="DaoTaoTin" userId="6d21468e-647c-4f84-8156-117b4a782e40" providerId="ADAL" clId="{469DA582-1A25-4F3E-B067-F86AE55564EB}"/>
    <pc:docChg chg="undo custSel addSld delSld modSld sldOrd delMainMaster modSection">
      <pc:chgData name="DaoTaoTin" userId="6d21468e-647c-4f84-8156-117b4a782e40" providerId="ADAL" clId="{469DA582-1A25-4F3E-B067-F86AE55564EB}" dt="2023-11-26T21:01:56.511" v="8905" actId="2711"/>
      <pc:docMkLst>
        <pc:docMk/>
      </pc:docMkLst>
      <pc:sldChg chg="modSp">
        <pc:chgData name="DaoTaoTin" userId="6d21468e-647c-4f84-8156-117b4a782e40" providerId="ADAL" clId="{469DA582-1A25-4F3E-B067-F86AE55564EB}" dt="2023-11-26T21:01:56.511" v="8905" actId="2711"/>
        <pc:sldMkLst>
          <pc:docMk/>
          <pc:sldMk cId="2946804932" sldId="294"/>
        </pc:sldMkLst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4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15.447" v="8903" actId="2711"/>
          <ac:spMkLst>
            <pc:docMk/>
            <pc:sldMk cId="2946804932" sldId="294"/>
            <ac:spMk id="55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31.752" v="8904" actId="2711"/>
          <ac:spMkLst>
            <pc:docMk/>
            <pc:sldMk cId="2946804932" sldId="294"/>
            <ac:spMk id="56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61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62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63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64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72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73" creationId="{00000000-0000-0000-0000-000000000000}"/>
          </ac:spMkLst>
        </pc:sp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7" creationId="{52668D84-5527-6F55-7CD0-41779E1AB352}"/>
          </ac:picMkLst>
        </pc:pic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8" creationId="{275C43D1-7312-75B7-559E-011CA1FC6D3A}"/>
          </ac:picMkLst>
        </pc:pic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10" creationId="{8BD91C1C-59C7-4679-22DC-D77DB46B2491}"/>
          </ac:picMkLst>
        </pc:pic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11" creationId="{DF378215-71A5-C09F-84FD-1E71E767EDE3}"/>
          </ac:picMkLst>
        </pc:pic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13" creationId="{338102FC-38F4-D482-102A-EB3BEAC12B79}"/>
          </ac:picMkLst>
        </pc:pic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18" creationId="{2AADA819-7BD7-BC7F-4150-B0474D434F74}"/>
          </ac:picMkLst>
        </pc:pic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31" creationId="{1C97CEB5-0533-BCD3-524E-5B4FDA3665A3}"/>
          </ac:picMkLst>
        </pc:picChg>
      </pc:sldChg>
      <pc:sldChg chg="del">
        <pc:chgData name="DaoTaoTin" userId="6d21468e-647c-4f84-8156-117b4a782e40" providerId="ADAL" clId="{469DA582-1A25-4F3E-B067-F86AE55564EB}" dt="2023-11-26T20:06:04.019" v="4554" actId="47"/>
        <pc:sldMkLst>
          <pc:docMk/>
          <pc:sldMk cId="567366769" sldId="297"/>
        </pc:sldMkLst>
      </pc:sldChg>
      <pc:sldChg chg="del">
        <pc:chgData name="DaoTaoTin" userId="6d21468e-647c-4f84-8156-117b4a782e40" providerId="ADAL" clId="{469DA582-1A25-4F3E-B067-F86AE55564EB}" dt="2023-11-26T19:59:24.437" v="3805" actId="47"/>
        <pc:sldMkLst>
          <pc:docMk/>
          <pc:sldMk cId="1537664930" sldId="306"/>
        </pc:sldMkLst>
      </pc:sldChg>
      <pc:sldChg chg="del">
        <pc:chgData name="DaoTaoTin" userId="6d21468e-647c-4f84-8156-117b4a782e40" providerId="ADAL" clId="{469DA582-1A25-4F3E-B067-F86AE55564EB}" dt="2023-11-26T20:27:08.322" v="6232" actId="47"/>
        <pc:sldMkLst>
          <pc:docMk/>
          <pc:sldMk cId="1706445227" sldId="309"/>
        </pc:sldMkLst>
      </pc:sldChg>
      <pc:sldChg chg="del">
        <pc:chgData name="DaoTaoTin" userId="6d21468e-647c-4f84-8156-117b4a782e40" providerId="ADAL" clId="{469DA582-1A25-4F3E-B067-F86AE55564EB}" dt="2023-11-26T20:41:28.068" v="7159" actId="47"/>
        <pc:sldMkLst>
          <pc:docMk/>
          <pc:sldMk cId="3201918389" sldId="312"/>
        </pc:sldMkLst>
      </pc:sldChg>
      <pc:sldChg chg="del">
        <pc:chgData name="DaoTaoTin" userId="6d21468e-647c-4f84-8156-117b4a782e40" providerId="ADAL" clId="{469DA582-1A25-4F3E-B067-F86AE55564EB}" dt="2023-11-26T19:20:29.576" v="2467" actId="47"/>
        <pc:sldMkLst>
          <pc:docMk/>
          <pc:sldMk cId="1649790785" sldId="346"/>
        </pc:sldMkLst>
      </pc:sldChg>
      <pc:sldChg chg="del">
        <pc:chgData name="DaoTaoTin" userId="6d21468e-647c-4f84-8156-117b4a782e40" providerId="ADAL" clId="{469DA582-1A25-4F3E-B067-F86AE55564EB}" dt="2023-11-26T19:36:28.174" v="2778" actId="47"/>
        <pc:sldMkLst>
          <pc:docMk/>
          <pc:sldMk cId="3853256282" sldId="362"/>
        </pc:sldMkLst>
      </pc:sldChg>
      <pc:sldChg chg="addSp delSp modSp mod ord delAnim modAnim">
        <pc:chgData name="DaoTaoTin" userId="6d21468e-647c-4f84-8156-117b4a782e40" providerId="ADAL" clId="{469DA582-1A25-4F3E-B067-F86AE55564EB}" dt="2023-11-26T19:41:59.314" v="3036" actId="207"/>
        <pc:sldMkLst>
          <pc:docMk/>
          <pc:sldMk cId="4218675276" sldId="819"/>
        </pc:sldMkLst>
        <pc:spChg chg="add del mod">
          <ac:chgData name="DaoTaoTin" userId="6d21468e-647c-4f84-8156-117b4a782e40" providerId="ADAL" clId="{469DA582-1A25-4F3E-B067-F86AE55564EB}" dt="2023-11-26T19:32:13.368" v="2674" actId="478"/>
          <ac:spMkLst>
            <pc:docMk/>
            <pc:sldMk cId="4218675276" sldId="819"/>
            <ac:spMk id="3" creationId="{0D0B0A0C-2BBB-27D1-6EC4-59133AC2359C}"/>
          </ac:spMkLst>
        </pc:spChg>
        <pc:spChg chg="add del mod">
          <ac:chgData name="DaoTaoTin" userId="6d21468e-647c-4f84-8156-117b4a782e40" providerId="ADAL" clId="{469DA582-1A25-4F3E-B067-F86AE55564EB}" dt="2023-11-26T19:32:13.368" v="2674" actId="478"/>
          <ac:spMkLst>
            <pc:docMk/>
            <pc:sldMk cId="4218675276" sldId="819"/>
            <ac:spMk id="4" creationId="{7F64B708-6EF7-7F01-1737-9E1B8B83B63C}"/>
          </ac:spMkLst>
        </pc:spChg>
        <pc:spChg chg="add del mod">
          <ac:chgData name="DaoTaoTin" userId="6d21468e-647c-4f84-8156-117b4a782e40" providerId="ADAL" clId="{469DA582-1A25-4F3E-B067-F86AE55564EB}" dt="2023-11-26T19:32:13.368" v="2674" actId="478"/>
          <ac:spMkLst>
            <pc:docMk/>
            <pc:sldMk cId="4218675276" sldId="819"/>
            <ac:spMk id="5" creationId="{A7D57387-2F76-AA3C-9942-8E39C6E857F5}"/>
          </ac:spMkLst>
        </pc:spChg>
        <pc:spChg chg="add del mod">
          <ac:chgData name="DaoTaoTin" userId="6d21468e-647c-4f84-8156-117b4a782e40" providerId="ADAL" clId="{469DA582-1A25-4F3E-B067-F86AE55564EB}" dt="2023-11-26T19:32:43.894" v="2683" actId="478"/>
          <ac:spMkLst>
            <pc:docMk/>
            <pc:sldMk cId="4218675276" sldId="819"/>
            <ac:spMk id="7" creationId="{9A50D662-B2E2-803A-C3AC-8ED08C9FE80A}"/>
          </ac:spMkLst>
        </pc:spChg>
        <pc:spChg chg="add del mod">
          <ac:chgData name="DaoTaoTin" userId="6d21468e-647c-4f84-8156-117b4a782e40" providerId="ADAL" clId="{469DA582-1A25-4F3E-B067-F86AE55564EB}" dt="2023-11-26T19:32:19.680" v="2676" actId="478"/>
          <ac:spMkLst>
            <pc:docMk/>
            <pc:sldMk cId="4218675276" sldId="819"/>
            <ac:spMk id="8" creationId="{24371097-B4B4-0988-8406-3D4B8DAEF0F1}"/>
          </ac:spMkLst>
        </pc:spChg>
        <pc:spChg chg="add mod">
          <ac:chgData name="DaoTaoTin" userId="6d21468e-647c-4f84-8156-117b4a782e40" providerId="ADAL" clId="{469DA582-1A25-4F3E-B067-F86AE55564EB}" dt="2023-11-26T19:33:46.126" v="2691" actId="164"/>
          <ac:spMkLst>
            <pc:docMk/>
            <pc:sldMk cId="4218675276" sldId="819"/>
            <ac:spMk id="9" creationId="{D95BF7BE-478A-5892-21FA-650B3C1776D1}"/>
          </ac:spMkLst>
        </pc:spChg>
        <pc:spChg chg="add mod">
          <ac:chgData name="DaoTaoTin" userId="6d21468e-647c-4f84-8156-117b4a782e40" providerId="ADAL" clId="{469DA582-1A25-4F3E-B067-F86AE55564EB}" dt="2023-11-26T19:34:49.499" v="2717" actId="1076"/>
          <ac:spMkLst>
            <pc:docMk/>
            <pc:sldMk cId="4218675276" sldId="819"/>
            <ac:spMk id="11" creationId="{64015067-BD4A-31BB-5246-C1C4393A3F48}"/>
          </ac:spMkLst>
        </pc:spChg>
        <pc:spChg chg="add mod">
          <ac:chgData name="DaoTaoTin" userId="6d21468e-647c-4f84-8156-117b4a782e40" providerId="ADAL" clId="{469DA582-1A25-4F3E-B067-F86AE55564EB}" dt="2023-11-26T19:35:15.240" v="2745" actId="20577"/>
          <ac:spMkLst>
            <pc:docMk/>
            <pc:sldMk cId="4218675276" sldId="819"/>
            <ac:spMk id="12" creationId="{9A9918F3-71DC-E2FD-207C-7BC69E4ACE2A}"/>
          </ac:spMkLst>
        </pc:spChg>
        <pc:spChg chg="add mod">
          <ac:chgData name="DaoTaoTin" userId="6d21468e-647c-4f84-8156-117b4a782e40" providerId="ADAL" clId="{469DA582-1A25-4F3E-B067-F86AE55564EB}" dt="2023-11-26T19:35:26.976" v="2765" actId="20577"/>
          <ac:spMkLst>
            <pc:docMk/>
            <pc:sldMk cId="4218675276" sldId="819"/>
            <ac:spMk id="13" creationId="{611E4981-642E-4EE7-53D2-F911FAAF67E5}"/>
          </ac:spMkLst>
        </pc:spChg>
        <pc:spChg chg="del">
          <ac:chgData name="DaoTaoTin" userId="6d21468e-647c-4f84-8156-117b4a782e40" providerId="ADAL" clId="{469DA582-1A25-4F3E-B067-F86AE55564EB}" dt="2023-11-26T19:31:59.666" v="2669" actId="478"/>
          <ac:spMkLst>
            <pc:docMk/>
            <pc:sldMk cId="4218675276" sldId="819"/>
            <ac:spMk id="25" creationId="{5837A966-BF13-3A18-FB5C-79C846C5203A}"/>
          </ac:spMkLst>
        </pc:spChg>
        <pc:spChg chg="mod">
          <ac:chgData name="DaoTaoTin" userId="6d21468e-647c-4f84-8156-117b4a782e40" providerId="ADAL" clId="{469DA582-1A25-4F3E-B067-F86AE55564EB}" dt="2023-11-26T19:41:59.314" v="3036" actId="207"/>
          <ac:spMkLst>
            <pc:docMk/>
            <pc:sldMk cId="4218675276" sldId="819"/>
            <ac:spMk id="29" creationId="{3182E26A-FB71-F3E0-2E06-350496562B9A}"/>
          </ac:spMkLst>
        </pc:spChg>
        <pc:spChg chg="mod">
          <ac:chgData name="DaoTaoTin" userId="6d21468e-647c-4f84-8156-117b4a782e40" providerId="ADAL" clId="{469DA582-1A25-4F3E-B067-F86AE55564EB}" dt="2023-11-26T19:30:18.255" v="2563" actId="20577"/>
          <ac:spMkLst>
            <pc:docMk/>
            <pc:sldMk cId="4218675276" sldId="819"/>
            <ac:spMk id="30" creationId="{12B8BECD-AA98-D7E1-CDE2-3A19A8350AB7}"/>
          </ac:spMkLst>
        </pc:spChg>
        <pc:spChg chg="del">
          <ac:chgData name="DaoTaoTin" userId="6d21468e-647c-4f84-8156-117b4a782e40" providerId="ADAL" clId="{469DA582-1A25-4F3E-B067-F86AE55564EB}" dt="2023-11-26T19:31:57.828" v="2668" actId="478"/>
          <ac:spMkLst>
            <pc:docMk/>
            <pc:sldMk cId="4218675276" sldId="819"/>
            <ac:spMk id="31" creationId="{721F8B53-A28B-2318-3DA1-9B47E9DFD359}"/>
          </ac:spMkLst>
        </pc:spChg>
        <pc:spChg chg="del">
          <ac:chgData name="DaoTaoTin" userId="6d21468e-647c-4f84-8156-117b4a782e40" providerId="ADAL" clId="{469DA582-1A25-4F3E-B067-F86AE55564EB}" dt="2023-11-26T19:32:03.373" v="2672" actId="478"/>
          <ac:spMkLst>
            <pc:docMk/>
            <pc:sldMk cId="4218675276" sldId="819"/>
            <ac:spMk id="32" creationId="{8FB8AFD2-552B-9D64-D942-8F769721744E}"/>
          </ac:spMkLst>
        </pc:spChg>
        <pc:spChg chg="del mod">
          <ac:chgData name="DaoTaoTin" userId="6d21468e-647c-4f84-8156-117b4a782e40" providerId="ADAL" clId="{469DA582-1A25-4F3E-B067-F86AE55564EB}" dt="2023-11-26T19:32:01.818" v="2671" actId="478"/>
          <ac:spMkLst>
            <pc:docMk/>
            <pc:sldMk cId="4218675276" sldId="819"/>
            <ac:spMk id="33" creationId="{DCAF9E2B-B316-0836-F2A9-AAF16FBBD96C}"/>
          </ac:spMkLst>
        </pc:spChg>
        <pc:grpChg chg="add mod">
          <ac:chgData name="DaoTaoTin" userId="6d21468e-647c-4f84-8156-117b4a782e40" providerId="ADAL" clId="{469DA582-1A25-4F3E-B067-F86AE55564EB}" dt="2023-11-26T19:33:46.126" v="2691" actId="164"/>
          <ac:grpSpMkLst>
            <pc:docMk/>
            <pc:sldMk cId="4218675276" sldId="819"/>
            <ac:grpSpMk id="10" creationId="{DEE3B29D-744C-A6CA-722B-AC3395A62AB1}"/>
          </ac:grpSpMkLst>
        </pc:grpChg>
        <pc:picChg chg="add mod">
          <ac:chgData name="DaoTaoTin" userId="6d21468e-647c-4f84-8156-117b4a782e40" providerId="ADAL" clId="{469DA582-1A25-4F3E-B067-F86AE55564EB}" dt="2023-11-26T19:33:46.126" v="2691" actId="164"/>
          <ac:picMkLst>
            <pc:docMk/>
            <pc:sldMk cId="4218675276" sldId="819"/>
            <ac:picMk id="2" creationId="{F8F63295-3C21-9B05-91C4-B0F82522DAF6}"/>
          </ac:picMkLst>
        </pc:picChg>
        <pc:picChg chg="add del mod">
          <ac:chgData name="DaoTaoTin" userId="6d21468e-647c-4f84-8156-117b4a782e40" providerId="ADAL" clId="{469DA582-1A25-4F3E-B067-F86AE55564EB}" dt="2023-11-26T19:41:43.149" v="3033" actId="478"/>
          <ac:picMkLst>
            <pc:docMk/>
            <pc:sldMk cId="4218675276" sldId="819"/>
            <ac:picMk id="6" creationId="{B063728B-9EC6-A518-6500-5BE72CEB1F9F}"/>
          </ac:picMkLst>
        </pc:picChg>
        <pc:picChg chg="del">
          <ac:chgData name="DaoTaoTin" userId="6d21468e-647c-4f84-8156-117b4a782e40" providerId="ADAL" clId="{469DA582-1A25-4F3E-B067-F86AE55564EB}" dt="2023-11-26T19:31:57.828" v="2668" actId="478"/>
          <ac:picMkLst>
            <pc:docMk/>
            <pc:sldMk cId="4218675276" sldId="819"/>
            <ac:picMk id="24" creationId="{F4D0CA8A-4087-95BE-C902-F42180D6D7FA}"/>
          </ac:picMkLst>
        </pc:picChg>
      </pc:sldChg>
      <pc:sldChg chg="del">
        <pc:chgData name="DaoTaoTin" userId="6d21468e-647c-4f84-8156-117b4a782e40" providerId="ADAL" clId="{469DA582-1A25-4F3E-B067-F86AE55564EB}" dt="2023-11-26T20:06:04.019" v="4554" actId="47"/>
        <pc:sldMkLst>
          <pc:docMk/>
          <pc:sldMk cId="1179892434" sldId="820"/>
        </pc:sldMkLst>
      </pc:sldChg>
      <pc:sldChg chg="del">
        <pc:chgData name="DaoTaoTin" userId="6d21468e-647c-4f84-8156-117b4a782e40" providerId="ADAL" clId="{469DA582-1A25-4F3E-B067-F86AE55564EB}" dt="2023-11-26T20:06:04.019" v="4554" actId="47"/>
        <pc:sldMkLst>
          <pc:docMk/>
          <pc:sldMk cId="3996980516" sldId="821"/>
        </pc:sldMkLst>
      </pc:sldChg>
      <pc:sldChg chg="del">
        <pc:chgData name="DaoTaoTin" userId="6d21468e-647c-4f84-8156-117b4a782e40" providerId="ADAL" clId="{469DA582-1A25-4F3E-B067-F86AE55564EB}" dt="2023-11-26T20:06:04.019" v="4554" actId="47"/>
        <pc:sldMkLst>
          <pc:docMk/>
          <pc:sldMk cId="1301703534" sldId="822"/>
        </pc:sldMkLst>
      </pc:sldChg>
      <pc:sldChg chg="del">
        <pc:chgData name="DaoTaoTin" userId="6d21468e-647c-4f84-8156-117b4a782e40" providerId="ADAL" clId="{469DA582-1A25-4F3E-B067-F86AE55564EB}" dt="2023-11-26T19:27:01.141" v="2527" actId="47"/>
        <pc:sldMkLst>
          <pc:docMk/>
          <pc:sldMk cId="463665471" sldId="831"/>
        </pc:sldMkLst>
      </pc:sldChg>
      <pc:sldChg chg="delSp modSp mod">
        <pc:chgData name="DaoTaoTin" userId="6d21468e-647c-4f84-8156-117b4a782e40" providerId="ADAL" clId="{469DA582-1A25-4F3E-B067-F86AE55564EB}" dt="2023-11-26T18:09:41.159" v="79" actId="478"/>
        <pc:sldMkLst>
          <pc:docMk/>
          <pc:sldMk cId="3469077470" sldId="2562"/>
        </pc:sldMkLst>
        <pc:spChg chg="del">
          <ac:chgData name="DaoTaoTin" userId="6d21468e-647c-4f84-8156-117b4a782e40" providerId="ADAL" clId="{469DA582-1A25-4F3E-B067-F86AE55564EB}" dt="2023-11-26T18:09:41.159" v="79" actId="478"/>
          <ac:spMkLst>
            <pc:docMk/>
            <pc:sldMk cId="3469077470" sldId="2562"/>
            <ac:spMk id="30" creationId="{C9B15645-6802-7E1A-6C39-41FC5CCF0670}"/>
          </ac:spMkLst>
        </pc:spChg>
        <pc:spChg chg="del">
          <ac:chgData name="DaoTaoTin" userId="6d21468e-647c-4f84-8156-117b4a782e40" providerId="ADAL" clId="{469DA582-1A25-4F3E-B067-F86AE55564EB}" dt="2023-11-26T18:09:38.204" v="78" actId="478"/>
          <ac:spMkLst>
            <pc:docMk/>
            <pc:sldMk cId="3469077470" sldId="2562"/>
            <ac:spMk id="31" creationId="{CD4286EB-0053-45E9-BA1C-21A34DE597E0}"/>
          </ac:spMkLst>
        </pc:spChg>
        <pc:spChg chg="mod">
          <ac:chgData name="DaoTaoTin" userId="6d21468e-647c-4f84-8156-117b4a782e40" providerId="ADAL" clId="{469DA582-1A25-4F3E-B067-F86AE55564EB}" dt="2023-11-26T18:06:07.234" v="77" actId="20577"/>
          <ac:spMkLst>
            <pc:docMk/>
            <pc:sldMk cId="3469077470" sldId="2562"/>
            <ac:spMk id="32" creationId="{1C85ABBF-4A5E-23C7-1184-F18E2000DFB0}"/>
          </ac:spMkLst>
        </pc:spChg>
      </pc:sldChg>
      <pc:sldChg chg="addSp delSp modSp mod">
        <pc:chgData name="DaoTaoTin" userId="6d21468e-647c-4f84-8156-117b4a782e40" providerId="ADAL" clId="{469DA582-1A25-4F3E-B067-F86AE55564EB}" dt="2023-11-26T19:06:06.973" v="1348" actId="164"/>
        <pc:sldMkLst>
          <pc:docMk/>
          <pc:sldMk cId="2987805038" sldId="2563"/>
        </pc:sldMkLst>
        <pc:spChg chg="mod">
          <ac:chgData name="DaoTaoTin" userId="6d21468e-647c-4f84-8156-117b4a782e40" providerId="ADAL" clId="{469DA582-1A25-4F3E-B067-F86AE55564EB}" dt="2023-11-26T18:47:58.850" v="541" actId="20577"/>
          <ac:spMkLst>
            <pc:docMk/>
            <pc:sldMk cId="2987805038" sldId="2563"/>
            <ac:spMk id="2" creationId="{FFC4F6FE-95BD-8C24-080F-5850340D9948}"/>
          </ac:spMkLst>
        </pc:spChg>
        <pc:spChg chg="add mod">
          <ac:chgData name="DaoTaoTin" userId="6d21468e-647c-4f84-8156-117b4a782e40" providerId="ADAL" clId="{469DA582-1A25-4F3E-B067-F86AE55564EB}" dt="2023-11-26T18:39:18.285" v="497" actId="2711"/>
          <ac:spMkLst>
            <pc:docMk/>
            <pc:sldMk cId="2987805038" sldId="2563"/>
            <ac:spMk id="3" creationId="{28947BE1-257F-665D-DCEA-00DA82BE00E7}"/>
          </ac:spMkLst>
        </pc:spChg>
        <pc:spChg chg="add mod">
          <ac:chgData name="DaoTaoTin" userId="6d21468e-647c-4f84-8156-117b4a782e40" providerId="ADAL" clId="{469DA582-1A25-4F3E-B067-F86AE55564EB}" dt="2023-11-26T18:39:18.285" v="497" actId="2711"/>
          <ac:spMkLst>
            <pc:docMk/>
            <pc:sldMk cId="2987805038" sldId="2563"/>
            <ac:spMk id="4" creationId="{A4565B6D-EDFD-7717-6434-ABDA736E12C7}"/>
          </ac:spMkLst>
        </pc:spChg>
        <pc:spChg chg="add mod">
          <ac:chgData name="DaoTaoTin" userId="6d21468e-647c-4f84-8156-117b4a782e40" providerId="ADAL" clId="{469DA582-1A25-4F3E-B067-F86AE55564EB}" dt="2023-11-26T18:39:18.285" v="497" actId="2711"/>
          <ac:spMkLst>
            <pc:docMk/>
            <pc:sldMk cId="2987805038" sldId="2563"/>
            <ac:spMk id="5" creationId="{123E7D04-7EE8-EC73-B5E5-AE030A3E6C7C}"/>
          </ac:spMkLst>
        </pc:spChg>
        <pc:spChg chg="mod">
          <ac:chgData name="DaoTaoTin" userId="6d21468e-647c-4f84-8156-117b4a782e40" providerId="ADAL" clId="{469DA582-1A25-4F3E-B067-F86AE55564EB}" dt="2023-11-26T18:38:52.715" v="494" actId="2711"/>
          <ac:spMkLst>
            <pc:docMk/>
            <pc:sldMk cId="2987805038" sldId="2563"/>
            <ac:spMk id="6" creationId="{2D179CC8-272C-43FD-04E9-F9A671328AF6}"/>
          </ac:spMkLst>
        </pc:spChg>
        <pc:spChg chg="mod">
          <ac:chgData name="DaoTaoTin" userId="6d21468e-647c-4f84-8156-117b4a782e40" providerId="ADAL" clId="{469DA582-1A25-4F3E-B067-F86AE55564EB}" dt="2023-11-26T18:39:00.546" v="495" actId="2711"/>
          <ac:spMkLst>
            <pc:docMk/>
            <pc:sldMk cId="2987805038" sldId="2563"/>
            <ac:spMk id="7" creationId="{32F21BF5-8750-7D33-2AA7-E4472D3448C5}"/>
          </ac:spMkLst>
        </pc:spChg>
        <pc:spChg chg="mod">
          <ac:chgData name="DaoTaoTin" userId="6d21468e-647c-4f84-8156-117b4a782e40" providerId="ADAL" clId="{469DA582-1A25-4F3E-B067-F86AE55564EB}" dt="2023-11-26T18:39:08.601" v="496" actId="2711"/>
          <ac:spMkLst>
            <pc:docMk/>
            <pc:sldMk cId="2987805038" sldId="2563"/>
            <ac:spMk id="8" creationId="{E3CEBD6E-E7CD-19E8-72C5-3D899231CD44}"/>
          </ac:spMkLst>
        </pc:spChg>
        <pc:spChg chg="mod topLvl">
          <ac:chgData name="DaoTaoTin" userId="6d21468e-647c-4f84-8156-117b4a782e40" providerId="ADAL" clId="{469DA582-1A25-4F3E-B067-F86AE55564EB}" dt="2023-11-26T19:05:54.340" v="1345" actId="164"/>
          <ac:spMkLst>
            <pc:docMk/>
            <pc:sldMk cId="2987805038" sldId="2563"/>
            <ac:spMk id="13" creationId="{A0A18FD5-9A50-EF3A-34E9-72696D6AB5B9}"/>
          </ac:spMkLst>
        </pc:spChg>
        <pc:spChg chg="mod topLvl">
          <ac:chgData name="DaoTaoTin" userId="6d21468e-647c-4f84-8156-117b4a782e40" providerId="ADAL" clId="{469DA582-1A25-4F3E-B067-F86AE55564EB}" dt="2023-11-26T19:06:06.973" v="1348" actId="164"/>
          <ac:spMkLst>
            <pc:docMk/>
            <pc:sldMk cId="2987805038" sldId="2563"/>
            <ac:spMk id="15" creationId="{E931BDA6-3671-EA78-1E4A-79F88829D7C9}"/>
          </ac:spMkLst>
        </pc:spChg>
        <pc:spChg chg="mod topLvl">
          <ac:chgData name="DaoTaoTin" userId="6d21468e-647c-4f84-8156-117b4a782e40" providerId="ADAL" clId="{469DA582-1A25-4F3E-B067-F86AE55564EB}" dt="2023-11-26T19:06:02.494" v="1347" actId="164"/>
          <ac:spMkLst>
            <pc:docMk/>
            <pc:sldMk cId="2987805038" sldId="2563"/>
            <ac:spMk id="18" creationId="{D4B54974-04CF-7F5A-C49B-76AE53C917BE}"/>
          </ac:spMkLst>
        </pc:spChg>
        <pc:spChg chg="mod topLvl">
          <ac:chgData name="DaoTaoTin" userId="6d21468e-647c-4f84-8156-117b4a782e40" providerId="ADAL" clId="{469DA582-1A25-4F3E-B067-F86AE55564EB}" dt="2023-11-26T19:05:50.588" v="1344" actId="164"/>
          <ac:spMkLst>
            <pc:docMk/>
            <pc:sldMk cId="2987805038" sldId="2563"/>
            <ac:spMk id="21" creationId="{9E9F6E90-AB9A-7579-42BC-42B78686E622}"/>
          </ac:spMkLst>
        </pc:spChg>
        <pc:spChg chg="mod topLvl">
          <ac:chgData name="DaoTaoTin" userId="6d21468e-647c-4f84-8156-117b4a782e40" providerId="ADAL" clId="{469DA582-1A25-4F3E-B067-F86AE55564EB}" dt="2023-11-26T19:05:46.677" v="1343" actId="164"/>
          <ac:spMkLst>
            <pc:docMk/>
            <pc:sldMk cId="2987805038" sldId="2563"/>
            <ac:spMk id="22" creationId="{BA3E1FBD-E11F-53BD-406A-E522F44BA433}"/>
          </ac:spMkLst>
        </pc:spChg>
        <pc:spChg chg="mod topLvl">
          <ac:chgData name="DaoTaoTin" userId="6d21468e-647c-4f84-8156-117b4a782e40" providerId="ADAL" clId="{469DA582-1A25-4F3E-B067-F86AE55564EB}" dt="2023-11-26T19:05:58.233" v="1346" actId="164"/>
          <ac:spMkLst>
            <pc:docMk/>
            <pc:sldMk cId="2987805038" sldId="2563"/>
            <ac:spMk id="26" creationId="{D0F55B5A-DA83-FEBC-1152-3E4FEF217843}"/>
          </ac:spMkLst>
        </pc:spChg>
        <pc:spChg chg="del">
          <ac:chgData name="DaoTaoTin" userId="6d21468e-647c-4f84-8156-117b4a782e40" providerId="ADAL" clId="{469DA582-1A25-4F3E-B067-F86AE55564EB}" dt="2023-11-26T18:34:10.123" v="92" actId="478"/>
          <ac:spMkLst>
            <pc:docMk/>
            <pc:sldMk cId="2987805038" sldId="2563"/>
            <ac:spMk id="44" creationId="{F2BDB6B9-88BF-0C9E-A093-F52D89C23359}"/>
          </ac:spMkLst>
        </pc:spChg>
        <pc:spChg chg="del">
          <ac:chgData name="DaoTaoTin" userId="6d21468e-647c-4f84-8156-117b4a782e40" providerId="ADAL" clId="{469DA582-1A25-4F3E-B067-F86AE55564EB}" dt="2023-11-26T18:34:11.237" v="93" actId="478"/>
          <ac:spMkLst>
            <pc:docMk/>
            <pc:sldMk cId="2987805038" sldId="2563"/>
            <ac:spMk id="46" creationId="{61A7D49F-695E-AF11-5EED-401B228AFBFE}"/>
          </ac:spMkLst>
        </pc:spChg>
        <pc:spChg chg="del">
          <ac:chgData name="DaoTaoTin" userId="6d21468e-647c-4f84-8156-117b4a782e40" providerId="ADAL" clId="{469DA582-1A25-4F3E-B067-F86AE55564EB}" dt="2023-11-26T18:34:12.634" v="94" actId="478"/>
          <ac:spMkLst>
            <pc:docMk/>
            <pc:sldMk cId="2987805038" sldId="2563"/>
            <ac:spMk id="47" creationId="{51010B6C-5234-3B89-BE82-606F05F33349}"/>
          </ac:spMkLst>
        </pc:spChg>
        <pc:spChg chg="del">
          <ac:chgData name="DaoTaoTin" userId="6d21468e-647c-4f84-8156-117b4a782e40" providerId="ADAL" clId="{469DA582-1A25-4F3E-B067-F86AE55564EB}" dt="2023-11-26T18:34:13.293" v="95" actId="478"/>
          <ac:spMkLst>
            <pc:docMk/>
            <pc:sldMk cId="2987805038" sldId="2563"/>
            <ac:spMk id="48" creationId="{69BA6BD3-3947-03E3-3031-AD1CD76961BF}"/>
          </ac:spMkLst>
        </pc:spChg>
        <pc:spChg chg="del">
          <ac:chgData name="DaoTaoTin" userId="6d21468e-647c-4f84-8156-117b4a782e40" providerId="ADAL" clId="{469DA582-1A25-4F3E-B067-F86AE55564EB}" dt="2023-11-26T18:34:21.003" v="98" actId="478"/>
          <ac:spMkLst>
            <pc:docMk/>
            <pc:sldMk cId="2987805038" sldId="2563"/>
            <ac:spMk id="49" creationId="{5F463EC2-B7E2-E9BB-97EE-FFA15D91F204}"/>
          </ac:spMkLst>
        </pc:spChg>
        <pc:grpChg chg="add del mod">
          <ac:chgData name="DaoTaoTin" userId="6d21468e-647c-4f84-8156-117b4a782e40" providerId="ADAL" clId="{469DA582-1A25-4F3E-B067-F86AE55564EB}" dt="2023-11-26T18:39:53.620" v="500" actId="165"/>
          <ac:grpSpMkLst>
            <pc:docMk/>
            <pc:sldMk cId="2987805038" sldId="2563"/>
            <ac:grpSpMk id="9" creationId="{EB2B3D53-EE50-F615-22D5-3CCA3877E29C}"/>
          </ac:grpSpMkLst>
        </pc:grpChg>
        <pc:grpChg chg="add del mod">
          <ac:chgData name="DaoTaoTin" userId="6d21468e-647c-4f84-8156-117b4a782e40" providerId="ADAL" clId="{469DA582-1A25-4F3E-B067-F86AE55564EB}" dt="2023-11-26T18:39:53.620" v="500" actId="165"/>
          <ac:grpSpMkLst>
            <pc:docMk/>
            <pc:sldMk cId="2987805038" sldId="2563"/>
            <ac:grpSpMk id="16" creationId="{3C565710-0192-DBDF-6C4C-7D52EBAD2195}"/>
          </ac:grpSpMkLst>
        </pc:grpChg>
        <pc:grpChg chg="add del mod">
          <ac:chgData name="DaoTaoTin" userId="6d21468e-647c-4f84-8156-117b4a782e40" providerId="ADAL" clId="{469DA582-1A25-4F3E-B067-F86AE55564EB}" dt="2023-11-26T18:39:53.620" v="500" actId="165"/>
          <ac:grpSpMkLst>
            <pc:docMk/>
            <pc:sldMk cId="2987805038" sldId="2563"/>
            <ac:grpSpMk id="19" creationId="{8E53D13B-7989-3F8B-3B4B-35649BDFEF75}"/>
          </ac:grpSpMkLst>
        </pc:grpChg>
        <pc:grpChg chg="del">
          <ac:chgData name="DaoTaoTin" userId="6d21468e-647c-4f84-8156-117b4a782e40" providerId="ADAL" clId="{469DA582-1A25-4F3E-B067-F86AE55564EB}" dt="2023-11-26T18:39:43.257" v="499" actId="478"/>
          <ac:grpSpMkLst>
            <pc:docMk/>
            <pc:sldMk cId="2987805038" sldId="2563"/>
            <ac:grpSpMk id="23" creationId="{F3DF6B3B-0264-3EC3-6E0C-05D178307F8D}"/>
          </ac:grpSpMkLst>
        </pc:grpChg>
        <pc:grpChg chg="del">
          <ac:chgData name="DaoTaoTin" userId="6d21468e-647c-4f84-8156-117b4a782e40" providerId="ADAL" clId="{469DA582-1A25-4F3E-B067-F86AE55564EB}" dt="2023-11-26T18:39:41.389" v="498" actId="478"/>
          <ac:grpSpMkLst>
            <pc:docMk/>
            <pc:sldMk cId="2987805038" sldId="2563"/>
            <ac:grpSpMk id="24" creationId="{6D93CB1B-F024-27F5-239F-B1417F111DC5}"/>
          </ac:grpSpMkLst>
        </pc:grpChg>
        <pc:grpChg chg="del">
          <ac:chgData name="DaoTaoTin" userId="6d21468e-647c-4f84-8156-117b4a782e40" providerId="ADAL" clId="{469DA582-1A25-4F3E-B067-F86AE55564EB}" dt="2023-11-26T18:39:53.620" v="500" actId="165"/>
          <ac:grpSpMkLst>
            <pc:docMk/>
            <pc:sldMk cId="2987805038" sldId="2563"/>
            <ac:grpSpMk id="25" creationId="{2240DE8A-D197-A2A7-8FC4-A5FC82BC94DB}"/>
          </ac:grpSpMkLst>
        </pc:grpChg>
        <pc:grpChg chg="add mod">
          <ac:chgData name="DaoTaoTin" userId="6d21468e-647c-4f84-8156-117b4a782e40" providerId="ADAL" clId="{469DA582-1A25-4F3E-B067-F86AE55564EB}" dt="2023-11-26T19:05:46.677" v="1343" actId="164"/>
          <ac:grpSpMkLst>
            <pc:docMk/>
            <pc:sldMk cId="2987805038" sldId="2563"/>
            <ac:grpSpMk id="33" creationId="{C48CED9B-9D8F-B0AC-E89E-3F5DCABC925E}"/>
          </ac:grpSpMkLst>
        </pc:grpChg>
        <pc:grpChg chg="add mod">
          <ac:chgData name="DaoTaoTin" userId="6d21468e-647c-4f84-8156-117b4a782e40" providerId="ADAL" clId="{469DA582-1A25-4F3E-B067-F86AE55564EB}" dt="2023-11-26T19:05:50.588" v="1344" actId="164"/>
          <ac:grpSpMkLst>
            <pc:docMk/>
            <pc:sldMk cId="2987805038" sldId="2563"/>
            <ac:grpSpMk id="34" creationId="{59D173DA-2E65-913C-2AB5-8826BB693972}"/>
          </ac:grpSpMkLst>
        </pc:grpChg>
        <pc:grpChg chg="add mod">
          <ac:chgData name="DaoTaoTin" userId="6d21468e-647c-4f84-8156-117b4a782e40" providerId="ADAL" clId="{469DA582-1A25-4F3E-B067-F86AE55564EB}" dt="2023-11-26T19:05:54.340" v="1345" actId="164"/>
          <ac:grpSpMkLst>
            <pc:docMk/>
            <pc:sldMk cId="2987805038" sldId="2563"/>
            <ac:grpSpMk id="35" creationId="{8ABFD708-B24B-2D15-6B02-9F3BDE237239}"/>
          </ac:grpSpMkLst>
        </pc:grpChg>
        <pc:grpChg chg="add mod">
          <ac:chgData name="DaoTaoTin" userId="6d21468e-647c-4f84-8156-117b4a782e40" providerId="ADAL" clId="{469DA582-1A25-4F3E-B067-F86AE55564EB}" dt="2023-11-26T19:05:58.233" v="1346" actId="164"/>
          <ac:grpSpMkLst>
            <pc:docMk/>
            <pc:sldMk cId="2987805038" sldId="2563"/>
            <ac:grpSpMk id="36" creationId="{1C11ACAE-E119-40CB-3921-87ED76D4940E}"/>
          </ac:grpSpMkLst>
        </pc:grpChg>
        <pc:grpChg chg="add mod">
          <ac:chgData name="DaoTaoTin" userId="6d21468e-647c-4f84-8156-117b4a782e40" providerId="ADAL" clId="{469DA582-1A25-4F3E-B067-F86AE55564EB}" dt="2023-11-26T19:06:02.494" v="1347" actId="164"/>
          <ac:grpSpMkLst>
            <pc:docMk/>
            <pc:sldMk cId="2987805038" sldId="2563"/>
            <ac:grpSpMk id="37" creationId="{DDB60331-FBD6-8C14-CA47-97818BAF01F9}"/>
          </ac:grpSpMkLst>
        </pc:grpChg>
        <pc:grpChg chg="add mod">
          <ac:chgData name="DaoTaoTin" userId="6d21468e-647c-4f84-8156-117b4a782e40" providerId="ADAL" clId="{469DA582-1A25-4F3E-B067-F86AE55564EB}" dt="2023-11-26T19:06:06.973" v="1348" actId="164"/>
          <ac:grpSpMkLst>
            <pc:docMk/>
            <pc:sldMk cId="2987805038" sldId="2563"/>
            <ac:grpSpMk id="38" creationId="{D28C4FE9-33A4-F359-8C39-9FEB1189191D}"/>
          </ac:grpSpMkLst>
        </pc:grpChg>
        <pc:picChg chg="del topLvl">
          <ac:chgData name="DaoTaoTin" userId="6d21468e-647c-4f84-8156-117b4a782e40" providerId="ADAL" clId="{469DA582-1A25-4F3E-B067-F86AE55564EB}" dt="2023-11-26T18:39:43.257" v="499" actId="478"/>
          <ac:picMkLst>
            <pc:docMk/>
            <pc:sldMk cId="2987805038" sldId="2563"/>
            <ac:picMk id="10" creationId="{58D3FCAE-781D-A558-2ACA-E5AA4D80EC20}"/>
          </ac:picMkLst>
        </pc:picChg>
        <pc:picChg chg="del topLvl">
          <ac:chgData name="DaoTaoTin" userId="6d21468e-647c-4f84-8156-117b4a782e40" providerId="ADAL" clId="{469DA582-1A25-4F3E-B067-F86AE55564EB}" dt="2023-11-26T18:39:41.389" v="498" actId="478"/>
          <ac:picMkLst>
            <pc:docMk/>
            <pc:sldMk cId="2987805038" sldId="2563"/>
            <ac:picMk id="11" creationId="{B7A96939-7827-0E8E-18DB-1B23B00CE85E}"/>
          </ac:picMkLst>
        </pc:picChg>
        <pc:picChg chg="del mod topLvl">
          <ac:chgData name="DaoTaoTin" userId="6d21468e-647c-4f84-8156-117b4a782e40" providerId="ADAL" clId="{469DA582-1A25-4F3E-B067-F86AE55564EB}" dt="2023-11-26T18:40:00.971" v="503" actId="478"/>
          <ac:picMkLst>
            <pc:docMk/>
            <pc:sldMk cId="2987805038" sldId="2563"/>
            <ac:picMk id="12" creationId="{8FB7A706-3E83-19DE-E54A-7D1F2F53B6DD}"/>
          </ac:picMkLst>
        </pc:picChg>
        <pc:picChg chg="del mod topLvl">
          <ac:chgData name="DaoTaoTin" userId="6d21468e-647c-4f84-8156-117b4a782e40" providerId="ADAL" clId="{469DA582-1A25-4F3E-B067-F86AE55564EB}" dt="2023-11-26T18:40:02.729" v="504" actId="478"/>
          <ac:picMkLst>
            <pc:docMk/>
            <pc:sldMk cId="2987805038" sldId="2563"/>
            <ac:picMk id="14" creationId="{7DBFC8DE-BA7B-BD06-785C-2AF2E16B14AE}"/>
          </ac:picMkLst>
        </pc:picChg>
        <pc:picChg chg="del mod topLvl">
          <ac:chgData name="DaoTaoTin" userId="6d21468e-647c-4f84-8156-117b4a782e40" providerId="ADAL" clId="{469DA582-1A25-4F3E-B067-F86AE55564EB}" dt="2023-11-26T18:40:04.409" v="505" actId="478"/>
          <ac:picMkLst>
            <pc:docMk/>
            <pc:sldMk cId="2987805038" sldId="2563"/>
            <ac:picMk id="17" creationId="{054BFA1C-A9DA-789E-4D4B-B0ECE33BC2B6}"/>
          </ac:picMkLst>
        </pc:picChg>
        <pc:picChg chg="del mod topLvl">
          <ac:chgData name="DaoTaoTin" userId="6d21468e-647c-4f84-8156-117b4a782e40" providerId="ADAL" clId="{469DA582-1A25-4F3E-B067-F86AE55564EB}" dt="2023-11-26T18:40:05.319" v="506" actId="478"/>
          <ac:picMkLst>
            <pc:docMk/>
            <pc:sldMk cId="2987805038" sldId="2563"/>
            <ac:picMk id="20" creationId="{EAD1E347-E70D-717F-9903-0AFD68F34AFE}"/>
          </ac:picMkLst>
        </pc:picChg>
        <pc:picChg chg="add mod">
          <ac:chgData name="DaoTaoTin" userId="6d21468e-647c-4f84-8156-117b4a782e40" providerId="ADAL" clId="{469DA582-1A25-4F3E-B067-F86AE55564EB}" dt="2023-11-26T19:05:50.588" v="1344" actId="164"/>
          <ac:picMkLst>
            <pc:docMk/>
            <pc:sldMk cId="2987805038" sldId="2563"/>
            <ac:picMk id="27" creationId="{EA213CD3-9DF1-0A60-8D75-64B42CA4D3CE}"/>
          </ac:picMkLst>
        </pc:picChg>
        <pc:picChg chg="add mod">
          <ac:chgData name="DaoTaoTin" userId="6d21468e-647c-4f84-8156-117b4a782e40" providerId="ADAL" clId="{469DA582-1A25-4F3E-B067-F86AE55564EB}" dt="2023-11-26T19:05:46.677" v="1343" actId="164"/>
          <ac:picMkLst>
            <pc:docMk/>
            <pc:sldMk cId="2987805038" sldId="2563"/>
            <ac:picMk id="28" creationId="{9B76C8D6-25AF-9B87-1161-C8BA880F19E8}"/>
          </ac:picMkLst>
        </pc:picChg>
        <pc:picChg chg="add mod">
          <ac:chgData name="DaoTaoTin" userId="6d21468e-647c-4f84-8156-117b4a782e40" providerId="ADAL" clId="{469DA582-1A25-4F3E-B067-F86AE55564EB}" dt="2023-11-26T19:05:54.340" v="1345" actId="164"/>
          <ac:picMkLst>
            <pc:docMk/>
            <pc:sldMk cId="2987805038" sldId="2563"/>
            <ac:picMk id="29" creationId="{1A6EF566-6F37-F8CD-EFEA-315CA0513A24}"/>
          </ac:picMkLst>
        </pc:picChg>
        <pc:picChg chg="add mod">
          <ac:chgData name="DaoTaoTin" userId="6d21468e-647c-4f84-8156-117b4a782e40" providerId="ADAL" clId="{469DA582-1A25-4F3E-B067-F86AE55564EB}" dt="2023-11-26T19:05:58.233" v="1346" actId="164"/>
          <ac:picMkLst>
            <pc:docMk/>
            <pc:sldMk cId="2987805038" sldId="2563"/>
            <ac:picMk id="30" creationId="{71A3A27F-4D3E-7C37-6CDF-54C32492123E}"/>
          </ac:picMkLst>
        </pc:picChg>
        <pc:picChg chg="add mod">
          <ac:chgData name="DaoTaoTin" userId="6d21468e-647c-4f84-8156-117b4a782e40" providerId="ADAL" clId="{469DA582-1A25-4F3E-B067-F86AE55564EB}" dt="2023-11-26T19:06:02.494" v="1347" actId="164"/>
          <ac:picMkLst>
            <pc:docMk/>
            <pc:sldMk cId="2987805038" sldId="2563"/>
            <ac:picMk id="31" creationId="{C93A3A71-0C55-14F6-AE61-1365FA132F65}"/>
          </ac:picMkLst>
        </pc:picChg>
        <pc:picChg chg="add mod">
          <ac:chgData name="DaoTaoTin" userId="6d21468e-647c-4f84-8156-117b4a782e40" providerId="ADAL" clId="{469DA582-1A25-4F3E-B067-F86AE55564EB}" dt="2023-11-26T19:06:06.973" v="1348" actId="164"/>
          <ac:picMkLst>
            <pc:docMk/>
            <pc:sldMk cId="2987805038" sldId="2563"/>
            <ac:picMk id="32" creationId="{60DBE21C-263A-CC0F-4AF6-D6D218C7BD5D}"/>
          </ac:picMkLst>
        </pc:picChg>
        <pc:picChg chg="del">
          <ac:chgData name="DaoTaoTin" userId="6d21468e-647c-4f84-8156-117b4a782e40" providerId="ADAL" clId="{469DA582-1A25-4F3E-B067-F86AE55564EB}" dt="2023-11-26T18:34:14.977" v="97" actId="478"/>
          <ac:picMkLst>
            <pc:docMk/>
            <pc:sldMk cId="2987805038" sldId="2563"/>
            <ac:picMk id="63" creationId="{A3E7BC3D-118E-53F8-F00B-C7C12EE88CA3}"/>
          </ac:picMkLst>
        </pc:picChg>
        <pc:picChg chg="del">
          <ac:chgData name="DaoTaoTin" userId="6d21468e-647c-4f84-8156-117b4a782e40" providerId="ADAL" clId="{469DA582-1A25-4F3E-B067-F86AE55564EB}" dt="2023-11-26T18:34:14.474" v="96" actId="478"/>
          <ac:picMkLst>
            <pc:docMk/>
            <pc:sldMk cId="2987805038" sldId="2563"/>
            <ac:picMk id="66" creationId="{648E3E5D-04FB-A42D-92B4-EC92E884B328}"/>
          </ac:picMkLst>
        </pc:picChg>
      </pc:sldChg>
      <pc:sldChg chg="addSp delSp modSp mod ord delAnim modAnim">
        <pc:chgData name="DaoTaoTin" userId="6d21468e-647c-4f84-8156-117b4a782e40" providerId="ADAL" clId="{469DA582-1A25-4F3E-B067-F86AE55564EB}" dt="2023-11-26T19:04:35.213" v="1338" actId="123"/>
        <pc:sldMkLst>
          <pc:docMk/>
          <pc:sldMk cId="1271480896" sldId="2564"/>
        </pc:sldMkLst>
        <pc:spChg chg="mod">
          <ac:chgData name="DaoTaoTin" userId="6d21468e-647c-4f84-8156-117b4a782e40" providerId="ADAL" clId="{469DA582-1A25-4F3E-B067-F86AE55564EB}" dt="2023-11-26T18:48:22.861" v="584" actId="20577"/>
          <ac:spMkLst>
            <pc:docMk/>
            <pc:sldMk cId="1271480896" sldId="2564"/>
            <ac:spMk id="2" creationId="{FFC4F6FE-95BD-8C24-080F-5850340D9948}"/>
          </ac:spMkLst>
        </pc:spChg>
        <pc:spChg chg="add del mod">
          <ac:chgData name="DaoTaoTin" userId="6d21468e-647c-4f84-8156-117b4a782e40" providerId="ADAL" clId="{469DA582-1A25-4F3E-B067-F86AE55564EB}" dt="2023-11-26T18:53:50.822" v="633" actId="478"/>
          <ac:spMkLst>
            <pc:docMk/>
            <pc:sldMk cId="1271480896" sldId="2564"/>
            <ac:spMk id="3" creationId="{099DA0B3-9286-7137-EA83-514DCB663A2E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5" creationId="{064CE64C-1A16-8683-427B-416F797AE0A8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6" creationId="{74721404-7730-1793-654D-EEF574CA4EBC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7" creationId="{C56F6998-8841-57C8-C4AE-4D3488792E59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8" creationId="{E96E0AD2-40A9-ACA2-4DDB-4D90BFD3FC66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9" creationId="{6006C8C4-88B0-17CA-5D6A-8474932C66C2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0" creationId="{D032C529-98DE-993C-3DB9-3F7C81EA91C3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1" creationId="{BE705AE1-58C6-A729-8B80-0E0D8EDE4EF4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2" creationId="{127AD0D9-AA9B-1083-6BA9-C15CE9F86B65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3" creationId="{EB04AF8A-E54F-291E-2692-0ACAE8FE8451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4" creationId="{2E75DAE4-6DC6-6044-300E-A6BC77DC73D3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5" creationId="{5258E001-1542-D7F5-2830-CD4EA726B81A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6" creationId="{38188689-758C-29A2-682F-C20AEC81F286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7" creationId="{CF3F1E9E-4ED8-C421-19E8-FD0757955697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8" creationId="{2D2C8830-ABB1-53A4-53BE-EDFB12FBF3E4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9" creationId="{D88DA87B-4886-134E-253B-8313D46EC574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20" creationId="{D057A997-DA92-ED77-7D79-863A8414AF4B}"/>
          </ac:spMkLst>
        </pc:spChg>
        <pc:spChg chg="add mod">
          <ac:chgData name="DaoTaoTin" userId="6d21468e-647c-4f84-8156-117b4a782e40" providerId="ADAL" clId="{469DA582-1A25-4F3E-B067-F86AE55564EB}" dt="2023-11-26T18:58:08.448" v="923" actId="164"/>
          <ac:spMkLst>
            <pc:docMk/>
            <pc:sldMk cId="1271480896" sldId="2564"/>
            <ac:spMk id="23" creationId="{33B886FB-CBB8-6CD4-B7D1-BCA1012F7D61}"/>
          </ac:spMkLst>
        </pc:spChg>
        <pc:spChg chg="add mod">
          <ac:chgData name="DaoTaoTin" userId="6d21468e-647c-4f84-8156-117b4a782e40" providerId="ADAL" clId="{469DA582-1A25-4F3E-B067-F86AE55564EB}" dt="2023-11-26T18:58:08.448" v="923" actId="164"/>
          <ac:spMkLst>
            <pc:docMk/>
            <pc:sldMk cId="1271480896" sldId="2564"/>
            <ac:spMk id="24" creationId="{60B1D0C0-4D05-1ABE-735E-15B1F7028712}"/>
          </ac:spMkLst>
        </pc:spChg>
        <pc:spChg chg="add mod">
          <ac:chgData name="DaoTaoTin" userId="6d21468e-647c-4f84-8156-117b4a782e40" providerId="ADAL" clId="{469DA582-1A25-4F3E-B067-F86AE55564EB}" dt="2023-11-26T19:01:18.376" v="1013" actId="121"/>
          <ac:spMkLst>
            <pc:docMk/>
            <pc:sldMk cId="1271480896" sldId="2564"/>
            <ac:spMk id="25" creationId="{FDA8469F-E385-D290-AF85-6DC0F4E02FA5}"/>
          </ac:spMkLst>
        </pc:spChg>
        <pc:spChg chg="add del mod">
          <ac:chgData name="DaoTaoTin" userId="6d21468e-647c-4f84-8156-117b4a782e40" providerId="ADAL" clId="{469DA582-1A25-4F3E-B067-F86AE55564EB}" dt="2023-11-26T19:01:18.376" v="1013" actId="121"/>
          <ac:spMkLst>
            <pc:docMk/>
            <pc:sldMk cId="1271480896" sldId="2564"/>
            <ac:spMk id="26" creationId="{F37198DF-DFEE-4344-675E-8A99CDE01D5C}"/>
          </ac:spMkLst>
        </pc:spChg>
        <pc:spChg chg="add del mod">
          <ac:chgData name="DaoTaoTin" userId="6d21468e-647c-4f84-8156-117b4a782e40" providerId="ADAL" clId="{469DA582-1A25-4F3E-B067-F86AE55564EB}" dt="2023-11-26T18:59:51.525" v="997" actId="478"/>
          <ac:spMkLst>
            <pc:docMk/>
            <pc:sldMk cId="1271480896" sldId="2564"/>
            <ac:spMk id="29" creationId="{02CD02AD-BF83-DC5C-C63A-21ADB27A9462}"/>
          </ac:spMkLst>
        </pc:spChg>
        <pc:spChg chg="add del mod">
          <ac:chgData name="DaoTaoTin" userId="6d21468e-647c-4f84-8156-117b4a782e40" providerId="ADAL" clId="{469DA582-1A25-4F3E-B067-F86AE55564EB}" dt="2023-11-26T18:59:51.525" v="997" actId="478"/>
          <ac:spMkLst>
            <pc:docMk/>
            <pc:sldMk cId="1271480896" sldId="2564"/>
            <ac:spMk id="30" creationId="{81E7C202-BD12-EED6-229C-4E6920DD99D4}"/>
          </ac:spMkLst>
        </pc:spChg>
        <pc:spChg chg="add del mod">
          <ac:chgData name="DaoTaoTin" userId="6d21468e-647c-4f84-8156-117b4a782e40" providerId="ADAL" clId="{469DA582-1A25-4F3E-B067-F86AE55564EB}" dt="2023-11-26T18:58:49.020" v="959"/>
          <ac:spMkLst>
            <pc:docMk/>
            <pc:sldMk cId="1271480896" sldId="2564"/>
            <ac:spMk id="35" creationId="{95593BA8-F69A-C4D8-17AE-5A6EF33C9E5D}"/>
          </ac:spMkLst>
        </pc:spChg>
        <pc:spChg chg="add mod">
          <ac:chgData name="DaoTaoTin" userId="6d21468e-647c-4f84-8156-117b4a782e40" providerId="ADAL" clId="{469DA582-1A25-4F3E-B067-F86AE55564EB}" dt="2023-11-26T18:58:58.412" v="962" actId="164"/>
          <ac:spMkLst>
            <pc:docMk/>
            <pc:sldMk cId="1271480896" sldId="2564"/>
            <ac:spMk id="36" creationId="{0F591B37-709A-2D75-E37E-8E2B66F8CE70}"/>
          </ac:spMkLst>
        </pc:spChg>
        <pc:spChg chg="add del mod">
          <ac:chgData name="DaoTaoTin" userId="6d21468e-647c-4f84-8156-117b4a782e40" providerId="ADAL" clId="{469DA582-1A25-4F3E-B067-F86AE55564EB}" dt="2023-11-26T19:02:15.985" v="1020"/>
          <ac:spMkLst>
            <pc:docMk/>
            <pc:sldMk cId="1271480896" sldId="2564"/>
            <ac:spMk id="44" creationId="{0FFC0C36-ED5C-4DD0-1928-2A256B8F0CD2}"/>
          </ac:spMkLst>
        </pc:spChg>
        <pc:spChg chg="add del mod">
          <ac:chgData name="DaoTaoTin" userId="6d21468e-647c-4f84-8156-117b4a782e40" providerId="ADAL" clId="{469DA582-1A25-4F3E-B067-F86AE55564EB}" dt="2023-11-26T19:02:36.248" v="1024" actId="478"/>
          <ac:spMkLst>
            <pc:docMk/>
            <pc:sldMk cId="1271480896" sldId="2564"/>
            <ac:spMk id="46" creationId="{B0C3D1BF-DED4-E3D4-304B-DD7F8BBECB88}"/>
          </ac:spMkLst>
        </pc:spChg>
        <pc:spChg chg="add mod">
          <ac:chgData name="DaoTaoTin" userId="6d21468e-647c-4f84-8156-117b4a782e40" providerId="ADAL" clId="{469DA582-1A25-4F3E-B067-F86AE55564EB}" dt="2023-11-26T19:04:35.213" v="1338" actId="123"/>
          <ac:spMkLst>
            <pc:docMk/>
            <pc:sldMk cId="1271480896" sldId="2564"/>
            <ac:spMk id="47" creationId="{CCEAED93-6A31-DBBA-7C02-41653222C332}"/>
          </ac:spMkLst>
        </pc:spChg>
        <pc:spChg chg="add mod">
          <ac:chgData name="DaoTaoTin" userId="6d21468e-647c-4f84-8156-117b4a782e40" providerId="ADAL" clId="{469DA582-1A25-4F3E-B067-F86AE55564EB}" dt="2023-11-26T19:04:16.053" v="1334" actId="164"/>
          <ac:spMkLst>
            <pc:docMk/>
            <pc:sldMk cId="1271480896" sldId="2564"/>
            <ac:spMk id="48" creationId="{9DD87175-9729-8F9B-40E9-A201B3F5AF62}"/>
          </ac:spMkLst>
        </pc:spChg>
        <pc:spChg chg="add mod">
          <ac:chgData name="DaoTaoTin" userId="6d21468e-647c-4f84-8156-117b4a782e40" providerId="ADAL" clId="{469DA582-1A25-4F3E-B067-F86AE55564EB}" dt="2023-11-26T19:04:16.053" v="1334" actId="164"/>
          <ac:spMkLst>
            <pc:docMk/>
            <pc:sldMk cId="1271480896" sldId="2564"/>
            <ac:spMk id="49" creationId="{17A78720-5488-8215-BAD0-9F2F77FF62B7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08" creationId="{A1CC5303-AEE9-D164-2ECF-5778E48EFC56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09" creationId="{0479CFB9-D239-6BDC-BD36-A1A8EC14EDE7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10" creationId="{823324F3-9D4C-BC3E-AECD-7B984671A6D9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11" creationId="{609BFC81-FF67-3175-84E4-66072A3BC499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12" creationId="{779BAE02-9842-E196-91C1-E4D74D669565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13" creationId="{1ED6DD0A-8417-C36F-D270-EC23ACFE1939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14" creationId="{72FA4EE4-6150-0F63-3C6C-470C191DE06A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15" creationId="{E992FCB4-3382-AB12-B127-C0FC1B18395E}"/>
          </ac:spMkLst>
        </pc:spChg>
        <pc:grpChg chg="add del mod">
          <ac:chgData name="DaoTaoTin" userId="6d21468e-647c-4f84-8156-117b4a782e40" providerId="ADAL" clId="{469DA582-1A25-4F3E-B067-F86AE55564EB}" dt="2023-11-26T18:58:17.981" v="927" actId="478"/>
          <ac:grpSpMkLst>
            <pc:docMk/>
            <pc:sldMk cId="1271480896" sldId="2564"/>
            <ac:grpSpMk id="4" creationId="{6D5D6906-006C-FBB3-6142-ACBDE743EB49}"/>
          </ac:grpSpMkLst>
        </pc:grpChg>
        <pc:grpChg chg="add mod">
          <ac:chgData name="DaoTaoTin" userId="6d21468e-647c-4f84-8156-117b4a782e40" providerId="ADAL" clId="{469DA582-1A25-4F3E-B067-F86AE55564EB}" dt="2023-11-26T19:01:51.116" v="1018" actId="12788"/>
          <ac:grpSpMkLst>
            <pc:docMk/>
            <pc:sldMk cId="1271480896" sldId="2564"/>
            <ac:grpSpMk id="31" creationId="{4E319DD9-E992-9A55-2AF5-CA0F4717601E}"/>
          </ac:grpSpMkLst>
        </pc:grpChg>
        <pc:grpChg chg="add mod">
          <ac:chgData name="DaoTaoTin" userId="6d21468e-647c-4f84-8156-117b4a782e40" providerId="ADAL" clId="{469DA582-1A25-4F3E-B067-F86AE55564EB}" dt="2023-11-26T19:01:51.116" v="1018" actId="12788"/>
          <ac:grpSpMkLst>
            <pc:docMk/>
            <pc:sldMk cId="1271480896" sldId="2564"/>
            <ac:grpSpMk id="32" creationId="{CD26E092-0967-0702-11AE-4F9B056FF94B}"/>
          </ac:grpSpMkLst>
        </pc:grpChg>
        <pc:grpChg chg="add mod">
          <ac:chgData name="DaoTaoTin" userId="6d21468e-647c-4f84-8156-117b4a782e40" providerId="ADAL" clId="{469DA582-1A25-4F3E-B067-F86AE55564EB}" dt="2023-11-26T19:01:51.116" v="1018" actId="12788"/>
          <ac:grpSpMkLst>
            <pc:docMk/>
            <pc:sldMk cId="1271480896" sldId="2564"/>
            <ac:grpSpMk id="38" creationId="{E8D27781-7AAA-A6C4-5BEB-39DF4EAB6677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40" creationId="{A69F93FA-42D8-FB44-3540-685C7C0E76C9}"/>
          </ac:grpSpMkLst>
        </pc:grpChg>
        <pc:grpChg chg="add mod">
          <ac:chgData name="DaoTaoTin" userId="6d21468e-647c-4f84-8156-117b4a782e40" providerId="ADAL" clId="{469DA582-1A25-4F3E-B067-F86AE55564EB}" dt="2023-11-26T19:04:19.557" v="1335" actId="1076"/>
          <ac:grpSpMkLst>
            <pc:docMk/>
            <pc:sldMk cId="1271480896" sldId="2564"/>
            <ac:grpSpMk id="50" creationId="{4881E9BC-77AA-DBA8-272E-97350AEB4AA1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67" creationId="{FE176937-C48D-B7E0-4564-E1A14B768CFB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81" creationId="{D4792C3D-4827-112F-D622-0532A6D0EC2E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95" creationId="{FD8AB21E-2546-D309-7900-95B388A5F1E5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163" creationId="{3DE93D60-7221-92F3-5DC2-A4F6794935A5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164" creationId="{ADD845E7-9932-2EE5-8A93-9E63D9293604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165" creationId="{FC6F72EB-75E6-9DC8-A07A-4E57CA3EF31B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166" creationId="{050F2B27-2446-66AB-5EC7-3921404B7101}"/>
          </ac:grpSpMkLst>
        </pc:grpChg>
        <pc:picChg chg="add del mod">
          <ac:chgData name="DaoTaoTin" userId="6d21468e-647c-4f84-8156-117b4a782e40" providerId="ADAL" clId="{469DA582-1A25-4F3E-B067-F86AE55564EB}" dt="2023-11-26T18:58:15.122" v="925" actId="478"/>
          <ac:picMkLst>
            <pc:docMk/>
            <pc:sldMk cId="1271480896" sldId="2564"/>
            <ac:picMk id="28" creationId="{62B88187-872D-3DA4-D4D7-4AF1F3FE71A4}"/>
          </ac:picMkLst>
        </pc:picChg>
        <pc:picChg chg="add del mod">
          <ac:chgData name="DaoTaoTin" userId="6d21468e-647c-4f84-8156-117b4a782e40" providerId="ADAL" clId="{469DA582-1A25-4F3E-B067-F86AE55564EB}" dt="2023-11-26T18:58:54.611" v="960" actId="478"/>
          <ac:picMkLst>
            <pc:docMk/>
            <pc:sldMk cId="1271480896" sldId="2564"/>
            <ac:picMk id="34" creationId="{228C73E2-C5D8-5B87-5356-ABA14289F4EC}"/>
          </ac:picMkLst>
        </pc:picChg>
        <pc:picChg chg="add mod">
          <ac:chgData name="DaoTaoTin" userId="6d21468e-647c-4f84-8156-117b4a782e40" providerId="ADAL" clId="{469DA582-1A25-4F3E-B067-F86AE55564EB}" dt="2023-11-26T18:58:58.412" v="962" actId="164"/>
          <ac:picMkLst>
            <pc:docMk/>
            <pc:sldMk cId="1271480896" sldId="2564"/>
            <ac:picMk id="37" creationId="{FA466526-1497-AC05-DC8E-E9BFC065E73E}"/>
          </ac:picMkLst>
        </pc:picChg>
        <pc:cxnChg chg="add del mod">
          <ac:chgData name="DaoTaoTin" userId="6d21468e-647c-4f84-8156-117b4a782e40" providerId="ADAL" clId="{469DA582-1A25-4F3E-B067-F86AE55564EB}" dt="2023-11-26T18:57:25.650" v="911" actId="478"/>
          <ac:cxnSpMkLst>
            <pc:docMk/>
            <pc:sldMk cId="1271480896" sldId="2564"/>
            <ac:cxnSpMk id="21" creationId="{F14D7C74-9C05-7A8E-CCEB-8B7B3A714D89}"/>
          </ac:cxnSpMkLst>
        </pc:cxnChg>
        <pc:cxnChg chg="add del mod">
          <ac:chgData name="DaoTaoTin" userId="6d21468e-647c-4f84-8156-117b4a782e40" providerId="ADAL" clId="{469DA582-1A25-4F3E-B067-F86AE55564EB}" dt="2023-11-26T18:57:29.689" v="914" actId="478"/>
          <ac:cxnSpMkLst>
            <pc:docMk/>
            <pc:sldMk cId="1271480896" sldId="2564"/>
            <ac:cxnSpMk id="22" creationId="{600C48B1-F588-4074-7742-B3D7635AFA1A}"/>
          </ac:cxnSpMkLst>
        </pc:cxnChg>
        <pc:cxnChg chg="add del mod">
          <ac:chgData name="DaoTaoTin" userId="6d21468e-647c-4f84-8156-117b4a782e40" providerId="ADAL" clId="{469DA582-1A25-4F3E-B067-F86AE55564EB}" dt="2023-11-26T18:59:51.525" v="997" actId="478"/>
          <ac:cxnSpMkLst>
            <pc:docMk/>
            <pc:sldMk cId="1271480896" sldId="2564"/>
            <ac:cxnSpMk id="27" creationId="{D4C46890-49DA-4E78-277A-DF6FDCBAE636}"/>
          </ac:cxnSpMkLst>
        </pc:cxnChg>
      </pc:sldChg>
      <pc:sldChg chg="addSp delSp modSp del mod delAnim modAnim">
        <pc:chgData name="DaoTaoTin" userId="6d21468e-647c-4f84-8156-117b4a782e40" providerId="ADAL" clId="{469DA582-1A25-4F3E-B067-F86AE55564EB}" dt="2023-11-26T20:41:03.691" v="7158" actId="47"/>
        <pc:sldMkLst>
          <pc:docMk/>
          <pc:sldMk cId="3893716653" sldId="2565"/>
        </pc:sldMkLst>
        <pc:spChg chg="mod">
          <ac:chgData name="DaoTaoTin" userId="6d21468e-647c-4f84-8156-117b4a782e40" providerId="ADAL" clId="{469DA582-1A25-4F3E-B067-F86AE55564EB}" dt="2023-11-26T20:26:00.393" v="6225" actId="20577"/>
          <ac:spMkLst>
            <pc:docMk/>
            <pc:sldMk cId="3893716653" sldId="2565"/>
            <ac:spMk id="2" creationId="{FFC4F6FE-95BD-8C24-080F-5850340D9948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3" creationId="{1EF98F3D-C86D-7DB6-20AC-718AE1B8EDD0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4" creationId="{F5C2170B-38AB-ABF1-1CAF-73B680D63BA0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5" creationId="{D4773FA3-B04D-FE99-71E8-6A79682215D7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6" creationId="{7D03AFB0-D5FC-BABF-BA76-6AD93691EFC8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7" creationId="{3A779D51-A15F-2772-50C0-72145EC3E2D8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8" creationId="{BC392862-581E-A507-833F-32EC27BF1BA0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9" creationId="{B41E4084-773E-A1CE-B43F-DAA7F642F436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10" creationId="{B3440C97-F0F0-B21A-9B80-B18037C506CC}"/>
          </ac:spMkLst>
        </pc:spChg>
        <pc:spChg chg="mod">
          <ac:chgData name="DaoTaoTin" userId="6d21468e-647c-4f84-8156-117b4a782e40" providerId="ADAL" clId="{469DA582-1A25-4F3E-B067-F86AE55564EB}" dt="2023-11-26T20:26:38.765" v="6231"/>
          <ac:spMkLst>
            <pc:docMk/>
            <pc:sldMk cId="3893716653" sldId="2565"/>
            <ac:spMk id="15" creationId="{481D72C1-71B2-5DAB-B4FB-4F655C31895A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22" creationId="{6783B4C8-50F2-F2F7-E0CF-7981B42B9439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23" creationId="{04ED05FD-04AF-2DEF-A315-11D532B71B29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25" creationId="{001259BB-E8B4-7A85-30C2-0E0E4442E3C9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26" creationId="{66121D50-B1DB-D781-87B3-7A654D529AFA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28" creationId="{C6D6AC3C-8E50-9E72-1A21-2EC6400756EC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29" creationId="{1640286E-6434-3D92-B88A-7F18D8AF2150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30" creationId="{23DEF745-F969-EBA6-F19D-1C4AC88CCE20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31" creationId="{21ECCCEA-5957-DD36-8598-B99DF8B6DF95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32" creationId="{9D0615FE-E419-1866-FB84-B8C636A8D58F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33" creationId="{076C15BB-2F7A-0CC5-DE48-242C5CD47B5F}"/>
          </ac:spMkLst>
        </pc:spChg>
        <pc:spChg chg="del mod topLvl">
          <ac:chgData name="DaoTaoTin" userId="6d21468e-647c-4f84-8156-117b4a782e40" providerId="ADAL" clId="{469DA582-1A25-4F3E-B067-F86AE55564EB}" dt="2023-11-26T20:29:25.910" v="6243" actId="478"/>
          <ac:spMkLst>
            <pc:docMk/>
            <pc:sldMk cId="3893716653" sldId="2565"/>
            <ac:spMk id="37" creationId="{3768AF92-01CF-AA0A-26B7-AEC06A3B70C8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39" creationId="{07780A8D-0121-6322-26E2-7517B04C48B9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0" creationId="{9EE9ACFF-5A1E-B79C-02E4-B10EE8CE3834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1" creationId="{BBF4EF56-0B3C-6D6B-8547-0A2484B189FB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2" creationId="{E56CD0AC-284A-60F4-8DA5-78F63BF48805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3" creationId="{2064CFA8-AF35-5950-041E-35E3587A7505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4" creationId="{C644E6EC-2F70-6786-8010-0B66BCA74FAC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5" creationId="{A73E5FFD-1F94-90A7-E55C-E315A0DA217E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6" creationId="{F1C3006E-E6C2-0930-F98C-311803C0F4E0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7" creationId="{DEB3B721-10E3-3004-7A4C-801007D47184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8" creationId="{5F25A687-BEC9-4038-B07D-9F3E707A29C4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55" creationId="{BA8CD80F-40DD-D981-FE50-4D4750D29ACB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56" creationId="{560179CE-2FEB-E74C-FEAB-484E170DC48F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58" creationId="{FE15B435-1E6A-995E-9EA2-5C414E8AA2C9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59" creationId="{B5A52367-B727-1413-89F1-0B9EC32DF62F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61" creationId="{4F7B1BF3-A52D-1BA4-6EAA-9F9552C27A5C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62" creationId="{B95B12F8-8A0D-FA64-F78D-7066EE72534B}"/>
          </ac:spMkLst>
        </pc:spChg>
        <pc:spChg chg="del mod topLvl">
          <ac:chgData name="DaoTaoTin" userId="6d21468e-647c-4f84-8156-117b4a782e40" providerId="ADAL" clId="{469DA582-1A25-4F3E-B067-F86AE55564EB}" dt="2023-11-26T20:31:59.302" v="6273" actId="478"/>
          <ac:spMkLst>
            <pc:docMk/>
            <pc:sldMk cId="3893716653" sldId="2565"/>
            <ac:spMk id="64" creationId="{4DF9FB2D-9D32-C253-FFAC-5849EEECF0D3}"/>
          </ac:spMkLst>
        </pc:spChg>
        <pc:spChg chg="del mod topLvl">
          <ac:chgData name="DaoTaoTin" userId="6d21468e-647c-4f84-8156-117b4a782e40" providerId="ADAL" clId="{469DA582-1A25-4F3E-B067-F86AE55564EB}" dt="2023-11-26T20:32:00.575" v="6274" actId="478"/>
          <ac:spMkLst>
            <pc:docMk/>
            <pc:sldMk cId="3893716653" sldId="2565"/>
            <ac:spMk id="65" creationId="{D42632DD-EB4D-7249-9169-85B4243D923D}"/>
          </ac:spMkLst>
        </pc:spChg>
        <pc:spChg chg="add del mod">
          <ac:chgData name="DaoTaoTin" userId="6d21468e-647c-4f84-8156-117b4a782e40" providerId="ADAL" clId="{469DA582-1A25-4F3E-B067-F86AE55564EB}" dt="2023-11-26T20:32:31.430" v="6280" actId="478"/>
          <ac:spMkLst>
            <pc:docMk/>
            <pc:sldMk cId="3893716653" sldId="2565"/>
            <ac:spMk id="66" creationId="{6D05570D-3534-81B9-E0DA-C9DC021C1BEA}"/>
          </ac:spMkLst>
        </pc:spChg>
        <pc:spChg chg="add del mod">
          <ac:chgData name="DaoTaoTin" userId="6d21468e-647c-4f84-8156-117b4a782e40" providerId="ADAL" clId="{469DA582-1A25-4F3E-B067-F86AE55564EB}" dt="2023-11-26T20:32:31.430" v="6280" actId="478"/>
          <ac:spMkLst>
            <pc:docMk/>
            <pc:sldMk cId="3893716653" sldId="2565"/>
            <ac:spMk id="67" creationId="{6FF90169-8221-D6E8-0315-F9B330DC44F1}"/>
          </ac:spMkLst>
        </pc:spChg>
        <pc:spChg chg="add del mod">
          <ac:chgData name="DaoTaoTin" userId="6d21468e-647c-4f84-8156-117b4a782e40" providerId="ADAL" clId="{469DA582-1A25-4F3E-B067-F86AE55564EB}" dt="2023-11-26T20:32:31.430" v="6280" actId="478"/>
          <ac:spMkLst>
            <pc:docMk/>
            <pc:sldMk cId="3893716653" sldId="2565"/>
            <ac:spMk id="68" creationId="{ED3DCF43-D4E6-D89B-D47F-EFE005787DB6}"/>
          </ac:spMkLst>
        </pc:spChg>
        <pc:spChg chg="add del mod">
          <ac:chgData name="DaoTaoTin" userId="6d21468e-647c-4f84-8156-117b4a782e40" providerId="ADAL" clId="{469DA582-1A25-4F3E-B067-F86AE55564EB}" dt="2023-11-26T20:32:31.430" v="6280" actId="478"/>
          <ac:spMkLst>
            <pc:docMk/>
            <pc:sldMk cId="3893716653" sldId="2565"/>
            <ac:spMk id="69" creationId="{DF084779-C46D-40C0-0D0C-1DB3DF8AFC42}"/>
          </ac:spMkLst>
        </pc:spChg>
        <pc:grpChg chg="del">
          <ac:chgData name="DaoTaoTin" userId="6d21468e-647c-4f84-8156-117b4a782e40" providerId="ADAL" clId="{469DA582-1A25-4F3E-B067-F86AE55564EB}" dt="2023-11-26T20:27:42.961" v="6234" actId="478"/>
          <ac:grpSpMkLst>
            <pc:docMk/>
            <pc:sldMk cId="3893716653" sldId="2565"/>
            <ac:grpSpMk id="11" creationId="{12D1CCBF-1685-8A94-172E-F211FED3D1EA}"/>
          </ac:grpSpMkLst>
        </pc:grpChg>
        <pc:grpChg chg="add del mod">
          <ac:chgData name="DaoTaoTin" userId="6d21468e-647c-4f84-8156-117b4a782e40" providerId="ADAL" clId="{469DA582-1A25-4F3E-B067-F86AE55564EB}" dt="2023-11-26T20:32:23.937" v="6277" actId="478"/>
          <ac:grpSpMkLst>
            <pc:docMk/>
            <pc:sldMk cId="3893716653" sldId="2565"/>
            <ac:grpSpMk id="21" creationId="{477D5290-30FB-9411-69A1-76B3BAD80D83}"/>
          </ac:grpSpMkLst>
        </pc:grpChg>
        <pc:grpChg chg="add del mod">
          <ac:chgData name="DaoTaoTin" userId="6d21468e-647c-4f84-8156-117b4a782e40" providerId="ADAL" clId="{469DA582-1A25-4F3E-B067-F86AE55564EB}" dt="2023-11-26T20:32:23.937" v="6277" actId="478"/>
          <ac:grpSpMkLst>
            <pc:docMk/>
            <pc:sldMk cId="3893716653" sldId="2565"/>
            <ac:grpSpMk id="24" creationId="{BCB3C259-951A-8C9B-A347-0988EE109423}"/>
          </ac:grpSpMkLst>
        </pc:grpChg>
        <pc:grpChg chg="add del mod">
          <ac:chgData name="DaoTaoTin" userId="6d21468e-647c-4f84-8156-117b4a782e40" providerId="ADAL" clId="{469DA582-1A25-4F3E-B067-F86AE55564EB}" dt="2023-11-26T20:32:23.937" v="6277" actId="478"/>
          <ac:grpSpMkLst>
            <pc:docMk/>
            <pc:sldMk cId="3893716653" sldId="2565"/>
            <ac:grpSpMk id="27" creationId="{F1B234BC-6CD2-2C3C-9FD8-DAFF65A147D9}"/>
          </ac:grpSpMkLst>
        </pc:grpChg>
        <pc:grpChg chg="add del mod">
          <ac:chgData name="DaoTaoTin" userId="6d21468e-647c-4f84-8156-117b4a782e40" providerId="ADAL" clId="{469DA582-1A25-4F3E-B067-F86AE55564EB}" dt="2023-11-26T20:29:22.595" v="6242" actId="165"/>
          <ac:grpSpMkLst>
            <pc:docMk/>
            <pc:sldMk cId="3893716653" sldId="2565"/>
            <ac:grpSpMk id="34" creationId="{C055C751-7ABF-F402-5771-13594447DF69}"/>
          </ac:grpSpMkLst>
        </pc:grpChg>
        <pc:grpChg chg="del mod topLvl">
          <ac:chgData name="DaoTaoTin" userId="6d21468e-647c-4f84-8156-117b4a782e40" providerId="ADAL" clId="{469DA582-1A25-4F3E-B067-F86AE55564EB}" dt="2023-11-26T20:30:21.771" v="6261" actId="478"/>
          <ac:grpSpMkLst>
            <pc:docMk/>
            <pc:sldMk cId="3893716653" sldId="2565"/>
            <ac:grpSpMk id="35" creationId="{BA206A74-0876-D51C-4E23-66BB6D2839DD}"/>
          </ac:grpSpMkLst>
        </pc:grpChg>
        <pc:grpChg chg="del mod topLvl">
          <ac:chgData name="DaoTaoTin" userId="6d21468e-647c-4f84-8156-117b4a782e40" providerId="ADAL" clId="{469DA582-1A25-4F3E-B067-F86AE55564EB}" dt="2023-11-26T20:29:27.167" v="6244" actId="478"/>
          <ac:grpSpMkLst>
            <pc:docMk/>
            <pc:sldMk cId="3893716653" sldId="2565"/>
            <ac:grpSpMk id="36" creationId="{B5D91EAE-2D03-E956-6734-A69F50B4DDE0}"/>
          </ac:grpSpMkLst>
        </pc:grpChg>
        <pc:grpChg chg="del mod topLvl">
          <ac:chgData name="DaoTaoTin" userId="6d21468e-647c-4f84-8156-117b4a782e40" providerId="ADAL" clId="{469DA582-1A25-4F3E-B067-F86AE55564EB}" dt="2023-11-26T20:30:34.609" v="6266" actId="478"/>
          <ac:grpSpMkLst>
            <pc:docMk/>
            <pc:sldMk cId="3893716653" sldId="2565"/>
            <ac:grpSpMk id="38" creationId="{214A974D-B470-2324-0150-6528A5905053}"/>
          </ac:grpSpMkLst>
        </pc:grpChg>
        <pc:grpChg chg="add del mod">
          <ac:chgData name="DaoTaoTin" userId="6d21468e-647c-4f84-8156-117b4a782e40" providerId="ADAL" clId="{469DA582-1A25-4F3E-B067-F86AE55564EB}" dt="2023-11-26T20:32:23.937" v="6277" actId="478"/>
          <ac:grpSpMkLst>
            <pc:docMk/>
            <pc:sldMk cId="3893716653" sldId="2565"/>
            <ac:grpSpMk id="49" creationId="{78A179D5-79DB-B16B-4BA7-4F3E7BCBAAF0}"/>
          </ac:grpSpMkLst>
        </pc:grpChg>
        <pc:grpChg chg="add del mod">
          <ac:chgData name="DaoTaoTin" userId="6d21468e-647c-4f84-8156-117b4a782e40" providerId="ADAL" clId="{469DA582-1A25-4F3E-B067-F86AE55564EB}" dt="2023-11-26T20:32:31.430" v="6280" actId="478"/>
          <ac:grpSpMkLst>
            <pc:docMk/>
            <pc:sldMk cId="3893716653" sldId="2565"/>
            <ac:grpSpMk id="54" creationId="{C42510F2-E5BA-61C1-063B-679883E09A46}"/>
          </ac:grpSpMkLst>
        </pc:grpChg>
        <pc:grpChg chg="add del mod">
          <ac:chgData name="DaoTaoTin" userId="6d21468e-647c-4f84-8156-117b4a782e40" providerId="ADAL" clId="{469DA582-1A25-4F3E-B067-F86AE55564EB}" dt="2023-11-26T20:31:57.191" v="6272" actId="478"/>
          <ac:grpSpMkLst>
            <pc:docMk/>
            <pc:sldMk cId="3893716653" sldId="2565"/>
            <ac:grpSpMk id="57" creationId="{A46AA6DD-3148-9A12-7F71-D56720DD1BDD}"/>
          </ac:grpSpMkLst>
        </pc:grpChg>
        <pc:grpChg chg="add del mod">
          <ac:chgData name="DaoTaoTin" userId="6d21468e-647c-4f84-8156-117b4a782e40" providerId="ADAL" clId="{469DA582-1A25-4F3E-B067-F86AE55564EB}" dt="2023-11-26T20:32:31.430" v="6280" actId="478"/>
          <ac:grpSpMkLst>
            <pc:docMk/>
            <pc:sldMk cId="3893716653" sldId="2565"/>
            <ac:grpSpMk id="60" creationId="{B27078C4-82A6-5232-9094-061012B103C6}"/>
          </ac:grpSpMkLst>
        </pc:grpChg>
        <pc:grpChg chg="add del mod">
          <ac:chgData name="DaoTaoTin" userId="6d21468e-647c-4f84-8156-117b4a782e40" providerId="ADAL" clId="{469DA582-1A25-4F3E-B067-F86AE55564EB}" dt="2023-11-26T20:31:59.302" v="6273" actId="478"/>
          <ac:grpSpMkLst>
            <pc:docMk/>
            <pc:sldMk cId="3893716653" sldId="2565"/>
            <ac:grpSpMk id="63" creationId="{51B8D45A-54B6-A31C-2AE3-5BC4760A70F4}"/>
          </ac:grpSpMkLst>
        </pc:grpChg>
        <pc:picChg chg="add del mod ord">
          <ac:chgData name="DaoTaoTin" userId="6d21468e-647c-4f84-8156-117b4a782e40" providerId="ADAL" clId="{469DA582-1A25-4F3E-B067-F86AE55564EB}" dt="2023-11-26T20:32:31.430" v="6280" actId="478"/>
          <ac:picMkLst>
            <pc:docMk/>
            <pc:sldMk cId="3893716653" sldId="2565"/>
            <ac:picMk id="71" creationId="{EE794677-08C1-1446-E843-83E99C5CEE65}"/>
          </ac:picMkLst>
        </pc:picChg>
        <pc:picChg chg="add del mod ord">
          <ac:chgData name="DaoTaoTin" userId="6d21468e-647c-4f84-8156-117b4a782e40" providerId="ADAL" clId="{469DA582-1A25-4F3E-B067-F86AE55564EB}" dt="2023-11-26T20:32:31.430" v="6280" actId="478"/>
          <ac:picMkLst>
            <pc:docMk/>
            <pc:sldMk cId="3893716653" sldId="2565"/>
            <ac:picMk id="73" creationId="{798D0EB0-1F60-55BA-228C-A387A491363E}"/>
          </ac:picMkLst>
        </pc:picChg>
        <pc:cxnChg chg="mod">
          <ac:chgData name="DaoTaoTin" userId="6d21468e-647c-4f84-8156-117b4a782e40" providerId="ADAL" clId="{469DA582-1A25-4F3E-B067-F86AE55564EB}" dt="2023-11-26T20:31:23.194" v="6269" actId="208"/>
          <ac:cxnSpMkLst>
            <pc:docMk/>
            <pc:sldMk cId="3893716653" sldId="2565"/>
            <ac:cxnSpMk id="50" creationId="{109749E7-748C-0A28-7304-58B84A81116B}"/>
          </ac:cxnSpMkLst>
        </pc:cxnChg>
        <pc:cxnChg chg="del mod">
          <ac:chgData name="DaoTaoTin" userId="6d21468e-647c-4f84-8156-117b4a782e40" providerId="ADAL" clId="{469DA582-1A25-4F3E-B067-F86AE55564EB}" dt="2023-11-26T20:32:04.865" v="6276" actId="478"/>
          <ac:cxnSpMkLst>
            <pc:docMk/>
            <pc:sldMk cId="3893716653" sldId="2565"/>
            <ac:cxnSpMk id="51" creationId="{FCC36F4F-1A97-D249-4674-838F1991B39D}"/>
          </ac:cxnSpMkLst>
        </pc:cxnChg>
        <pc:cxnChg chg="mod">
          <ac:chgData name="DaoTaoTin" userId="6d21468e-647c-4f84-8156-117b4a782e40" providerId="ADAL" clId="{469DA582-1A25-4F3E-B067-F86AE55564EB}" dt="2023-11-26T20:31:23.194" v="6269" actId="208"/>
          <ac:cxnSpMkLst>
            <pc:docMk/>
            <pc:sldMk cId="3893716653" sldId="2565"/>
            <ac:cxnSpMk id="52" creationId="{D91A9BED-8230-76E3-AE0A-2E209ED25ABF}"/>
          </ac:cxnSpMkLst>
        </pc:cxnChg>
        <pc:cxnChg chg="del mod">
          <ac:chgData name="DaoTaoTin" userId="6d21468e-647c-4f84-8156-117b4a782e40" providerId="ADAL" clId="{469DA582-1A25-4F3E-B067-F86AE55564EB}" dt="2023-11-26T20:32:02.665" v="6275" actId="478"/>
          <ac:cxnSpMkLst>
            <pc:docMk/>
            <pc:sldMk cId="3893716653" sldId="2565"/>
            <ac:cxnSpMk id="53" creationId="{C80580EA-B6B8-C1CF-6267-72FC42A8DD0C}"/>
          </ac:cxnSpMkLst>
        </pc:cxnChg>
      </pc:sldChg>
      <pc:sldChg chg="del">
        <pc:chgData name="DaoTaoTin" userId="6d21468e-647c-4f84-8156-117b4a782e40" providerId="ADAL" clId="{469DA582-1A25-4F3E-B067-F86AE55564EB}" dt="2023-11-26T20:06:04.019" v="4554" actId="47"/>
        <pc:sldMkLst>
          <pc:docMk/>
          <pc:sldMk cId="442835816" sldId="2566"/>
        </pc:sldMkLst>
      </pc:sldChg>
      <pc:sldChg chg="del">
        <pc:chgData name="DaoTaoTin" userId="6d21468e-647c-4f84-8156-117b4a782e40" providerId="ADAL" clId="{469DA582-1A25-4F3E-B067-F86AE55564EB}" dt="2023-11-26T20:06:04.019" v="4554" actId="47"/>
        <pc:sldMkLst>
          <pc:docMk/>
          <pc:sldMk cId="246759776" sldId="2567"/>
        </pc:sldMkLst>
      </pc:sldChg>
      <pc:sldChg chg="addSp delSp modSp add del mod">
        <pc:chgData name="DaoTaoTin" userId="6d21468e-647c-4f84-8156-117b4a782e40" providerId="ADAL" clId="{469DA582-1A25-4F3E-B067-F86AE55564EB}" dt="2023-11-26T18:47:48.751" v="534" actId="47"/>
        <pc:sldMkLst>
          <pc:docMk/>
          <pc:sldMk cId="2093272818" sldId="2568"/>
        </pc:sldMkLst>
        <pc:spChg chg="add del mod">
          <ac:chgData name="DaoTaoTin" userId="6d21468e-647c-4f84-8156-117b4a782e40" providerId="ADAL" clId="{469DA582-1A25-4F3E-B067-F86AE55564EB}" dt="2023-11-26T18:30:38.995" v="89" actId="478"/>
          <ac:spMkLst>
            <pc:docMk/>
            <pc:sldMk cId="2093272818" sldId="2568"/>
            <ac:spMk id="3" creationId="{707990E5-1267-B797-297A-AB46F233ACFE}"/>
          </ac:spMkLst>
        </pc:spChg>
        <pc:spChg chg="mod">
          <ac:chgData name="DaoTaoTin" userId="6d21468e-647c-4f84-8156-117b4a782e40" providerId="ADAL" clId="{469DA582-1A25-4F3E-B067-F86AE55564EB}" dt="2023-11-26T18:30:22.512" v="81"/>
          <ac:spMkLst>
            <pc:docMk/>
            <pc:sldMk cId="2093272818" sldId="2568"/>
            <ac:spMk id="6" creationId="{FD0EE2B1-84D2-27E3-F923-60274CB9B720}"/>
          </ac:spMkLst>
        </pc:spChg>
        <pc:spChg chg="mod">
          <ac:chgData name="DaoTaoTin" userId="6d21468e-647c-4f84-8156-117b4a782e40" providerId="ADAL" clId="{469DA582-1A25-4F3E-B067-F86AE55564EB}" dt="2023-11-26T18:30:22.512" v="81"/>
          <ac:spMkLst>
            <pc:docMk/>
            <pc:sldMk cId="2093272818" sldId="2568"/>
            <ac:spMk id="9" creationId="{B658B79D-173C-CA4A-9A44-99C1553416E3}"/>
          </ac:spMkLst>
        </pc:spChg>
        <pc:grpChg chg="add del mod">
          <ac:chgData name="DaoTaoTin" userId="6d21468e-647c-4f84-8156-117b4a782e40" providerId="ADAL" clId="{469DA582-1A25-4F3E-B067-F86AE55564EB}" dt="2023-11-26T18:31:44.922" v="91" actId="478"/>
          <ac:grpSpMkLst>
            <pc:docMk/>
            <pc:sldMk cId="2093272818" sldId="2568"/>
            <ac:grpSpMk id="5" creationId="{A08DC24D-E825-181E-2F45-8407E765828C}"/>
          </ac:grpSpMkLst>
        </pc:grpChg>
        <pc:grpChg chg="add del mod">
          <ac:chgData name="DaoTaoTin" userId="6d21468e-647c-4f84-8156-117b4a782e40" providerId="ADAL" clId="{469DA582-1A25-4F3E-B067-F86AE55564EB}" dt="2023-11-26T18:30:39.638" v="90" actId="478"/>
          <ac:grpSpMkLst>
            <pc:docMk/>
            <pc:sldMk cId="2093272818" sldId="2568"/>
            <ac:grpSpMk id="8" creationId="{6D460095-80A4-175C-D2BA-8041B0002ED8}"/>
          </ac:grpSpMkLst>
        </pc:grpChg>
        <pc:picChg chg="add del mod">
          <ac:chgData name="DaoTaoTin" userId="6d21468e-647c-4f84-8156-117b4a782e40" providerId="ADAL" clId="{469DA582-1A25-4F3E-B067-F86AE55564EB}" dt="2023-11-26T18:30:37.392" v="87" actId="478"/>
          <ac:picMkLst>
            <pc:docMk/>
            <pc:sldMk cId="2093272818" sldId="2568"/>
            <ac:picMk id="2" creationId="{C1B812A4-9281-71E7-098B-E58C791D2E47}"/>
          </ac:picMkLst>
        </pc:picChg>
        <pc:picChg chg="add del mod">
          <ac:chgData name="DaoTaoTin" userId="6d21468e-647c-4f84-8156-117b4a782e40" providerId="ADAL" clId="{469DA582-1A25-4F3E-B067-F86AE55564EB}" dt="2023-11-26T18:30:38.398" v="88" actId="478"/>
          <ac:picMkLst>
            <pc:docMk/>
            <pc:sldMk cId="2093272818" sldId="2568"/>
            <ac:picMk id="4" creationId="{CFDD0BF3-CB49-0ACC-8360-F626F22537B0}"/>
          </ac:picMkLst>
        </pc:picChg>
        <pc:picChg chg="mod">
          <ac:chgData name="DaoTaoTin" userId="6d21468e-647c-4f84-8156-117b4a782e40" providerId="ADAL" clId="{469DA582-1A25-4F3E-B067-F86AE55564EB}" dt="2023-11-26T18:30:22.512" v="81"/>
          <ac:picMkLst>
            <pc:docMk/>
            <pc:sldMk cId="2093272818" sldId="2568"/>
            <ac:picMk id="7" creationId="{CB4C0E67-2BA0-F8BE-BD48-1141F9F9BDFE}"/>
          </ac:picMkLst>
        </pc:picChg>
        <pc:picChg chg="mod">
          <ac:chgData name="DaoTaoTin" userId="6d21468e-647c-4f84-8156-117b4a782e40" providerId="ADAL" clId="{469DA582-1A25-4F3E-B067-F86AE55564EB}" dt="2023-11-26T18:30:22.512" v="81"/>
          <ac:picMkLst>
            <pc:docMk/>
            <pc:sldMk cId="2093272818" sldId="2568"/>
            <ac:picMk id="10" creationId="{925E16B9-6F47-5B40-C253-9EE97D54A8F0}"/>
          </ac:picMkLst>
        </pc:picChg>
        <pc:picChg chg="add del">
          <ac:chgData name="DaoTaoTin" userId="6d21468e-647c-4f84-8156-117b4a782e40" providerId="ADAL" clId="{469DA582-1A25-4F3E-B067-F86AE55564EB}" dt="2023-11-26T18:30:26.923" v="84" actId="478"/>
          <ac:picMkLst>
            <pc:docMk/>
            <pc:sldMk cId="2093272818" sldId="2568"/>
            <ac:picMk id="13" creationId="{D133C086-92D5-1035-A68D-4E7A4172D299}"/>
          </ac:picMkLst>
        </pc:picChg>
      </pc:sldChg>
      <pc:sldChg chg="addSp delSp modSp add mod delAnim modAnim">
        <pc:chgData name="DaoTaoTin" userId="6d21468e-647c-4f84-8156-117b4a782e40" providerId="ADAL" clId="{469DA582-1A25-4F3E-B067-F86AE55564EB}" dt="2023-11-26T20:20:50.903" v="5614" actId="20577"/>
        <pc:sldMkLst>
          <pc:docMk/>
          <pc:sldMk cId="3828882150" sldId="2568"/>
        </pc:sldMkLst>
        <pc:spChg chg="mod">
          <ac:chgData name="DaoTaoTin" userId="6d21468e-647c-4f84-8156-117b4a782e40" providerId="ADAL" clId="{469DA582-1A25-4F3E-B067-F86AE55564EB}" dt="2023-11-26T20:05:13.240" v="4553" actId="20577"/>
          <ac:spMkLst>
            <pc:docMk/>
            <pc:sldMk cId="3828882150" sldId="2568"/>
            <ac:spMk id="2" creationId="{FFC4F6FE-95BD-8C24-080F-5850340D9948}"/>
          </ac:spMkLst>
        </pc:spChg>
        <pc:spChg chg="add mod">
          <ac:chgData name="DaoTaoTin" userId="6d21468e-647c-4f84-8156-117b4a782e40" providerId="ADAL" clId="{469DA582-1A25-4F3E-B067-F86AE55564EB}" dt="2023-11-26T20:09:06.059" v="4570" actId="207"/>
          <ac:spMkLst>
            <pc:docMk/>
            <pc:sldMk cId="3828882150" sldId="2568"/>
            <ac:spMk id="3" creationId="{590C4F08-4B66-E9A9-F7C1-52F9CF3B0597}"/>
          </ac:spMkLst>
        </pc:spChg>
        <pc:spChg chg="add mod">
          <ac:chgData name="DaoTaoTin" userId="6d21468e-647c-4f84-8156-117b4a782e40" providerId="ADAL" clId="{469DA582-1A25-4F3E-B067-F86AE55564EB}" dt="2023-11-26T20:09:06.059" v="4570" actId="207"/>
          <ac:spMkLst>
            <pc:docMk/>
            <pc:sldMk cId="3828882150" sldId="2568"/>
            <ac:spMk id="4" creationId="{8F517DC4-72C8-E06E-3574-83C62FBE5999}"/>
          </ac:spMkLst>
        </pc:spChg>
        <pc:spChg chg="add mod">
          <ac:chgData name="DaoTaoTin" userId="6d21468e-647c-4f84-8156-117b4a782e40" providerId="ADAL" clId="{469DA582-1A25-4F3E-B067-F86AE55564EB}" dt="2023-11-26T20:09:06.059" v="4570" actId="207"/>
          <ac:spMkLst>
            <pc:docMk/>
            <pc:sldMk cId="3828882150" sldId="2568"/>
            <ac:spMk id="5" creationId="{E68C3F5F-2CA1-D337-C6CA-2E3BB3C1884D}"/>
          </ac:spMkLst>
        </pc:spChg>
        <pc:spChg chg="add mod">
          <ac:chgData name="DaoTaoTin" userId="6d21468e-647c-4f84-8156-117b4a782e40" providerId="ADAL" clId="{469DA582-1A25-4F3E-B067-F86AE55564EB}" dt="2023-11-26T20:09:06.059" v="4570" actId="207"/>
          <ac:spMkLst>
            <pc:docMk/>
            <pc:sldMk cId="3828882150" sldId="2568"/>
            <ac:spMk id="6" creationId="{28D235A5-0616-27D9-9BDC-ADDD881CC4A7}"/>
          </ac:spMkLst>
        </pc:spChg>
        <pc:spChg chg="add mod">
          <ac:chgData name="DaoTaoTin" userId="6d21468e-647c-4f84-8156-117b4a782e40" providerId="ADAL" clId="{469DA582-1A25-4F3E-B067-F86AE55564EB}" dt="2023-11-26T20:09:06.059" v="4570" actId="207"/>
          <ac:spMkLst>
            <pc:docMk/>
            <pc:sldMk cId="3828882150" sldId="2568"/>
            <ac:spMk id="7" creationId="{372CED02-DF20-FB52-77B1-E13BF72FB9E7}"/>
          </ac:spMkLst>
        </pc:spChg>
        <pc:spChg chg="add mod">
          <ac:chgData name="DaoTaoTin" userId="6d21468e-647c-4f84-8156-117b4a782e40" providerId="ADAL" clId="{469DA582-1A25-4F3E-B067-F86AE55564EB}" dt="2023-11-26T20:09:06.059" v="4570" actId="207"/>
          <ac:spMkLst>
            <pc:docMk/>
            <pc:sldMk cId="3828882150" sldId="2568"/>
            <ac:spMk id="8" creationId="{FD547C8B-3A2B-B4E3-8909-EE7C23F6188D}"/>
          </ac:spMkLst>
        </pc:spChg>
        <pc:spChg chg="mod">
          <ac:chgData name="DaoTaoTin" userId="6d21468e-647c-4f84-8156-117b4a782e40" providerId="ADAL" clId="{469DA582-1A25-4F3E-B067-F86AE55564EB}" dt="2023-11-26T20:08:29.851" v="4566" actId="207"/>
          <ac:spMkLst>
            <pc:docMk/>
            <pc:sldMk cId="3828882150" sldId="2568"/>
            <ac:spMk id="11" creationId="{50827B6C-9D13-09DE-A6CE-3BBCFB568AE4}"/>
          </ac:spMkLst>
        </pc:spChg>
        <pc:spChg chg="mod">
          <ac:chgData name="DaoTaoTin" userId="6d21468e-647c-4f84-8156-117b4a782e40" providerId="ADAL" clId="{469DA582-1A25-4F3E-B067-F86AE55564EB}" dt="2023-11-26T20:08:29.851" v="4566" actId="207"/>
          <ac:spMkLst>
            <pc:docMk/>
            <pc:sldMk cId="3828882150" sldId="2568"/>
            <ac:spMk id="12" creationId="{45C6BCA7-F84B-5F0A-9FC4-6123D9D21B31}"/>
          </ac:spMkLst>
        </pc:spChg>
        <pc:spChg chg="mod">
          <ac:chgData name="DaoTaoTin" userId="6d21468e-647c-4f84-8156-117b4a782e40" providerId="ADAL" clId="{469DA582-1A25-4F3E-B067-F86AE55564EB}" dt="2023-11-26T20:08:29.851" v="4566" actId="207"/>
          <ac:spMkLst>
            <pc:docMk/>
            <pc:sldMk cId="3828882150" sldId="2568"/>
            <ac:spMk id="13" creationId="{3DD23212-4D52-D011-AF90-1F70F32D0CC9}"/>
          </ac:spMkLst>
        </pc:spChg>
        <pc:spChg chg="mod">
          <ac:chgData name="DaoTaoTin" userId="6d21468e-647c-4f84-8156-117b4a782e40" providerId="ADAL" clId="{469DA582-1A25-4F3E-B067-F86AE55564EB}" dt="2023-11-26T20:08:29.851" v="4566" actId="207"/>
          <ac:spMkLst>
            <pc:docMk/>
            <pc:sldMk cId="3828882150" sldId="2568"/>
            <ac:spMk id="14" creationId="{2636CF8C-2E40-5B58-8B45-2B88430D3372}"/>
          </ac:spMkLst>
        </pc:spChg>
        <pc:spChg chg="add mod">
          <ac:chgData name="DaoTaoTin" userId="6d21468e-647c-4f84-8156-117b4a782e40" providerId="ADAL" clId="{469DA582-1A25-4F3E-B067-F86AE55564EB}" dt="2023-11-26T20:09:17.568" v="4595" actId="20577"/>
          <ac:spMkLst>
            <pc:docMk/>
            <pc:sldMk cId="3828882150" sldId="2568"/>
            <ac:spMk id="15" creationId="{37151E2D-98C7-D37C-6EBD-FE81720DADE8}"/>
          </ac:spMkLst>
        </pc:spChg>
        <pc:spChg chg="add mod">
          <ac:chgData name="DaoTaoTin" userId="6d21468e-647c-4f84-8156-117b4a782e40" providerId="ADAL" clId="{469DA582-1A25-4F3E-B067-F86AE55564EB}" dt="2023-11-26T20:09:36.244" v="4634" actId="255"/>
          <ac:spMkLst>
            <pc:docMk/>
            <pc:sldMk cId="3828882150" sldId="2568"/>
            <ac:spMk id="16" creationId="{3D89F768-7345-6D8A-4645-58566AF8AEE9}"/>
          </ac:spMkLst>
        </pc:spChg>
        <pc:spChg chg="mod">
          <ac:chgData name="DaoTaoTin" userId="6d21468e-647c-4f84-8156-117b4a782e40" providerId="ADAL" clId="{469DA582-1A25-4F3E-B067-F86AE55564EB}" dt="2023-11-26T20:10:04.778" v="4665" actId="20577"/>
          <ac:spMkLst>
            <pc:docMk/>
            <pc:sldMk cId="3828882150" sldId="2568"/>
            <ac:spMk id="18" creationId="{5C34B044-6703-15A9-5820-B01A091244B2}"/>
          </ac:spMkLst>
        </pc:spChg>
        <pc:spChg chg="mod">
          <ac:chgData name="DaoTaoTin" userId="6d21468e-647c-4f84-8156-117b4a782e40" providerId="ADAL" clId="{469DA582-1A25-4F3E-B067-F86AE55564EB}" dt="2023-11-26T20:13:10.585" v="4997" actId="20577"/>
          <ac:spMkLst>
            <pc:docMk/>
            <pc:sldMk cId="3828882150" sldId="2568"/>
            <ac:spMk id="19" creationId="{D64A764A-A4E2-3261-F203-16ED711B151B}"/>
          </ac:spMkLst>
        </pc:spChg>
        <pc:spChg chg="mod">
          <ac:chgData name="DaoTaoTin" userId="6d21468e-647c-4f84-8156-117b4a782e40" providerId="ADAL" clId="{469DA582-1A25-4F3E-B067-F86AE55564EB}" dt="2023-11-26T20:20:50.903" v="5614" actId="20577"/>
          <ac:spMkLst>
            <pc:docMk/>
            <pc:sldMk cId="3828882150" sldId="2568"/>
            <ac:spMk id="21" creationId="{1DB1520B-36C2-4F93-02A1-D890714B0D93}"/>
          </ac:spMkLst>
        </pc:spChg>
        <pc:spChg chg="mod">
          <ac:chgData name="DaoTaoTin" userId="6d21468e-647c-4f84-8156-117b4a782e40" providerId="ADAL" clId="{469DA582-1A25-4F3E-B067-F86AE55564EB}" dt="2023-11-26T20:20:15.990" v="5562" actId="20577"/>
          <ac:spMkLst>
            <pc:docMk/>
            <pc:sldMk cId="3828882150" sldId="2568"/>
            <ac:spMk id="22" creationId="{C5439D87-2D84-4537-AD51-B6141E3FEDF0}"/>
          </ac:spMkLst>
        </pc:spChg>
        <pc:spChg chg="add del mod">
          <ac:chgData name="DaoTaoTin" userId="6d21468e-647c-4f84-8156-117b4a782e40" providerId="ADAL" clId="{469DA582-1A25-4F3E-B067-F86AE55564EB}" dt="2023-11-26T20:11:43.354" v="4973" actId="478"/>
          <ac:spMkLst>
            <pc:docMk/>
            <pc:sldMk cId="3828882150" sldId="2568"/>
            <ac:spMk id="23" creationId="{97415812-8458-94E9-2ED2-CC6C35E775EA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08" creationId="{A1CC5303-AEE9-D164-2ECF-5778E48EFC56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09" creationId="{0479CFB9-D239-6BDC-BD36-A1A8EC14EDE7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10" creationId="{823324F3-9D4C-BC3E-AECD-7B984671A6D9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11" creationId="{609BFC81-FF67-3175-84E4-66072A3BC499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12" creationId="{779BAE02-9842-E196-91C1-E4D74D669565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13" creationId="{1ED6DD0A-8417-C36F-D270-EC23ACFE1939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14" creationId="{72FA4EE4-6150-0F63-3C6C-470C191DE06A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15" creationId="{E992FCB4-3382-AB12-B127-C0FC1B18395E}"/>
          </ac:spMkLst>
        </pc:spChg>
        <pc:grpChg chg="add mod">
          <ac:chgData name="DaoTaoTin" userId="6d21468e-647c-4f84-8156-117b4a782e40" providerId="ADAL" clId="{469DA582-1A25-4F3E-B067-F86AE55564EB}" dt="2023-11-26T20:09:06.059" v="4570" actId="207"/>
          <ac:grpSpMkLst>
            <pc:docMk/>
            <pc:sldMk cId="3828882150" sldId="2568"/>
            <ac:grpSpMk id="9" creationId="{C3CE10E0-98A1-52E3-2363-961BCA36A704}"/>
          </ac:grpSpMkLst>
        </pc:grpChg>
        <pc:grpChg chg="mod">
          <ac:chgData name="DaoTaoTin" userId="6d21468e-647c-4f84-8156-117b4a782e40" providerId="ADAL" clId="{469DA582-1A25-4F3E-B067-F86AE55564EB}" dt="2023-11-26T20:08:29.851" v="4566" actId="207"/>
          <ac:grpSpMkLst>
            <pc:docMk/>
            <pc:sldMk cId="3828882150" sldId="2568"/>
            <ac:grpSpMk id="10" creationId="{42D8CAD0-15C8-3D13-813B-60DFE8BE8BF0}"/>
          </ac:grpSpMkLst>
        </pc:grpChg>
        <pc:grpChg chg="add mod">
          <ac:chgData name="DaoTaoTin" userId="6d21468e-647c-4f84-8156-117b4a782e40" providerId="ADAL" clId="{469DA582-1A25-4F3E-B067-F86AE55564EB}" dt="2023-11-26T20:09:06.059" v="4570" actId="207"/>
          <ac:grpSpMkLst>
            <pc:docMk/>
            <pc:sldMk cId="3828882150" sldId="2568"/>
            <ac:grpSpMk id="17" creationId="{96A3ABF6-8AE9-DFA1-DCDC-9D236FD665CB}"/>
          </ac:grpSpMkLst>
        </pc:grpChg>
        <pc:grpChg chg="add mod">
          <ac:chgData name="DaoTaoTin" userId="6d21468e-647c-4f84-8156-117b4a782e40" providerId="ADAL" clId="{469DA582-1A25-4F3E-B067-F86AE55564EB}" dt="2023-11-26T20:09:06.059" v="4570" actId="207"/>
          <ac:grpSpMkLst>
            <pc:docMk/>
            <pc:sldMk cId="3828882150" sldId="2568"/>
            <ac:grpSpMk id="20" creationId="{54ECE80C-BC48-65B4-8887-2A4724C8BE34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40" creationId="{A69F93FA-42D8-FB44-3540-685C7C0E76C9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67" creationId="{FE176937-C48D-B7E0-4564-E1A14B768CFB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81" creationId="{D4792C3D-4827-112F-D622-0532A6D0EC2E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95" creationId="{FD8AB21E-2546-D309-7900-95B388A5F1E5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163" creationId="{3DE93D60-7221-92F3-5DC2-A4F6794935A5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164" creationId="{ADD845E7-9932-2EE5-8A93-9E63D9293604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165" creationId="{FC6F72EB-75E6-9DC8-A07A-4E57CA3EF31B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166" creationId="{050F2B27-2446-66AB-5EC7-3921404B7101}"/>
          </ac:grpSpMkLst>
        </pc:grpChg>
        <pc:picChg chg="add del mod">
          <ac:chgData name="DaoTaoTin" userId="6d21468e-647c-4f84-8156-117b4a782e40" providerId="ADAL" clId="{469DA582-1A25-4F3E-B067-F86AE55564EB}" dt="2023-11-26T20:08:40.022" v="4568" actId="478"/>
          <ac:picMkLst>
            <pc:docMk/>
            <pc:sldMk cId="3828882150" sldId="2568"/>
            <ac:picMk id="26" creationId="{DAA669D1-B7E6-0005-1448-B67D01AD76D8}"/>
          </ac:picMkLst>
        </pc:picChg>
        <pc:cxnChg chg="add mod">
          <ac:chgData name="DaoTaoTin" userId="6d21468e-647c-4f84-8156-117b4a782e40" providerId="ADAL" clId="{469DA582-1A25-4F3E-B067-F86AE55564EB}" dt="2023-11-26T20:09:06.059" v="4570" actId="207"/>
          <ac:cxnSpMkLst>
            <pc:docMk/>
            <pc:sldMk cId="3828882150" sldId="2568"/>
            <ac:cxnSpMk id="24" creationId="{8AFD07E5-822D-8E4E-DC6A-64DD45FE59F3}"/>
          </ac:cxnSpMkLst>
        </pc:cxnChg>
      </pc:sldChg>
      <pc:sldChg chg="add del">
        <pc:chgData name="DaoTaoTin" userId="6d21468e-647c-4f84-8156-117b4a782e40" providerId="ADAL" clId="{469DA582-1A25-4F3E-B067-F86AE55564EB}" dt="2023-11-26T20:06:04.019" v="4554" actId="47"/>
        <pc:sldMkLst>
          <pc:docMk/>
          <pc:sldMk cId="3380050216" sldId="2569"/>
        </pc:sldMkLst>
      </pc:sldChg>
      <pc:sldChg chg="addSp delSp modSp add mod">
        <pc:chgData name="DaoTaoTin" userId="6d21468e-647c-4f84-8156-117b4a782e40" providerId="ADAL" clId="{469DA582-1A25-4F3E-B067-F86AE55564EB}" dt="2023-11-26T19:11:32.191" v="2125" actId="1076"/>
        <pc:sldMkLst>
          <pc:docMk/>
          <pc:sldMk cId="211470290" sldId="2570"/>
        </pc:sldMkLst>
        <pc:spChg chg="mod">
          <ac:chgData name="DaoTaoTin" userId="6d21468e-647c-4f84-8156-117b4a782e40" providerId="ADAL" clId="{469DA582-1A25-4F3E-B067-F86AE55564EB}" dt="2023-11-26T19:05:37.912" v="1342" actId="20577"/>
          <ac:spMkLst>
            <pc:docMk/>
            <pc:sldMk cId="211470290" sldId="2570"/>
            <ac:spMk id="2" creationId="{FFC4F6FE-95BD-8C24-080F-5850340D9948}"/>
          </ac:spMkLst>
        </pc:spChg>
        <pc:spChg chg="mod">
          <ac:chgData name="DaoTaoTin" userId="6d21468e-647c-4f84-8156-117b4a782e40" providerId="ADAL" clId="{469DA582-1A25-4F3E-B067-F86AE55564EB}" dt="2023-11-26T19:06:14.061" v="1349"/>
          <ac:spMkLst>
            <pc:docMk/>
            <pc:sldMk cId="211470290" sldId="2570"/>
            <ac:spMk id="4" creationId="{DE87BCE0-7159-74E1-3373-CDD4C553B87C}"/>
          </ac:spMkLst>
        </pc:spChg>
        <pc:spChg chg="mod">
          <ac:chgData name="DaoTaoTin" userId="6d21468e-647c-4f84-8156-117b4a782e40" providerId="ADAL" clId="{469DA582-1A25-4F3E-B067-F86AE55564EB}" dt="2023-11-26T19:09:15.325" v="1822" actId="20577"/>
          <ac:spMkLst>
            <pc:docMk/>
            <pc:sldMk cId="211470290" sldId="2570"/>
            <ac:spMk id="23" creationId="{33B886FB-CBB8-6CD4-B7D1-BCA1012F7D61}"/>
          </ac:spMkLst>
        </pc:spChg>
        <pc:spChg chg="mod">
          <ac:chgData name="DaoTaoTin" userId="6d21468e-647c-4f84-8156-117b4a782e40" providerId="ADAL" clId="{469DA582-1A25-4F3E-B067-F86AE55564EB}" dt="2023-11-26T19:07:58.024" v="1550" actId="20577"/>
          <ac:spMkLst>
            <pc:docMk/>
            <pc:sldMk cId="211470290" sldId="2570"/>
            <ac:spMk id="24" creationId="{60B1D0C0-4D05-1ABE-735E-15B1F7028712}"/>
          </ac:spMkLst>
        </pc:spChg>
        <pc:spChg chg="mod">
          <ac:chgData name="DaoTaoTin" userId="6d21468e-647c-4f84-8156-117b4a782e40" providerId="ADAL" clId="{469DA582-1A25-4F3E-B067-F86AE55564EB}" dt="2023-11-26T19:09:17.005" v="1823" actId="20577"/>
          <ac:spMkLst>
            <pc:docMk/>
            <pc:sldMk cId="211470290" sldId="2570"/>
            <ac:spMk id="25" creationId="{FDA8469F-E385-D290-AF85-6DC0F4E02FA5}"/>
          </ac:spMkLst>
        </pc:spChg>
        <pc:spChg chg="mod">
          <ac:chgData name="DaoTaoTin" userId="6d21468e-647c-4f84-8156-117b4a782e40" providerId="ADAL" clId="{469DA582-1A25-4F3E-B067-F86AE55564EB}" dt="2023-11-26T19:06:54.608" v="1395" actId="20577"/>
          <ac:spMkLst>
            <pc:docMk/>
            <pc:sldMk cId="211470290" sldId="2570"/>
            <ac:spMk id="26" creationId="{F37198DF-DFEE-4344-675E-8A99CDE01D5C}"/>
          </ac:spMkLst>
        </pc:spChg>
        <pc:spChg chg="mod">
          <ac:chgData name="DaoTaoTin" userId="6d21468e-647c-4f84-8156-117b4a782e40" providerId="ADAL" clId="{469DA582-1A25-4F3E-B067-F86AE55564EB}" dt="2023-11-26T19:10:58.620" v="2079" actId="20577"/>
          <ac:spMkLst>
            <pc:docMk/>
            <pc:sldMk cId="211470290" sldId="2570"/>
            <ac:spMk id="47" creationId="{CCEAED93-6A31-DBBA-7C02-41653222C332}"/>
          </ac:spMkLst>
        </pc:spChg>
        <pc:grpChg chg="add mod ord">
          <ac:chgData name="DaoTaoTin" userId="6d21468e-647c-4f84-8156-117b4a782e40" providerId="ADAL" clId="{469DA582-1A25-4F3E-B067-F86AE55564EB}" dt="2023-11-26T19:11:27.052" v="2124" actId="1035"/>
          <ac:grpSpMkLst>
            <pc:docMk/>
            <pc:sldMk cId="211470290" sldId="2570"/>
            <ac:grpSpMk id="3" creationId="{0055EC45-E3AD-3B4E-1985-B7BC5438105A}"/>
          </ac:grpSpMkLst>
        </pc:grpChg>
        <pc:grpChg chg="mod">
          <ac:chgData name="DaoTaoTin" userId="6d21468e-647c-4f84-8156-117b4a782e40" providerId="ADAL" clId="{469DA582-1A25-4F3E-B067-F86AE55564EB}" dt="2023-11-26T19:11:27.052" v="2124" actId="1035"/>
          <ac:grpSpMkLst>
            <pc:docMk/>
            <pc:sldMk cId="211470290" sldId="2570"/>
            <ac:grpSpMk id="31" creationId="{4E319DD9-E992-9A55-2AF5-CA0F4717601E}"/>
          </ac:grpSpMkLst>
        </pc:grpChg>
        <pc:grpChg chg="mod">
          <ac:chgData name="DaoTaoTin" userId="6d21468e-647c-4f84-8156-117b4a782e40" providerId="ADAL" clId="{469DA582-1A25-4F3E-B067-F86AE55564EB}" dt="2023-11-26T19:11:27.052" v="2124" actId="1035"/>
          <ac:grpSpMkLst>
            <pc:docMk/>
            <pc:sldMk cId="211470290" sldId="2570"/>
            <ac:grpSpMk id="32" creationId="{CD26E092-0967-0702-11AE-4F9B056FF94B}"/>
          </ac:grpSpMkLst>
        </pc:grpChg>
        <pc:grpChg chg="del">
          <ac:chgData name="DaoTaoTin" userId="6d21468e-647c-4f84-8156-117b4a782e40" providerId="ADAL" clId="{469DA582-1A25-4F3E-B067-F86AE55564EB}" dt="2023-11-26T19:06:26.590" v="1354" actId="478"/>
          <ac:grpSpMkLst>
            <pc:docMk/>
            <pc:sldMk cId="211470290" sldId="2570"/>
            <ac:grpSpMk id="38" creationId="{E8D27781-7AAA-A6C4-5BEB-39DF4EAB6677}"/>
          </ac:grpSpMkLst>
        </pc:grpChg>
        <pc:grpChg chg="mod">
          <ac:chgData name="DaoTaoTin" userId="6d21468e-647c-4f84-8156-117b4a782e40" providerId="ADAL" clId="{469DA582-1A25-4F3E-B067-F86AE55564EB}" dt="2023-11-26T19:11:32.191" v="2125" actId="1076"/>
          <ac:grpSpMkLst>
            <pc:docMk/>
            <pc:sldMk cId="211470290" sldId="2570"/>
            <ac:grpSpMk id="50" creationId="{4881E9BC-77AA-DBA8-272E-97350AEB4AA1}"/>
          </ac:grpSpMkLst>
        </pc:grpChg>
        <pc:picChg chg="mod">
          <ac:chgData name="DaoTaoTin" userId="6d21468e-647c-4f84-8156-117b4a782e40" providerId="ADAL" clId="{469DA582-1A25-4F3E-B067-F86AE55564EB}" dt="2023-11-26T19:06:14.061" v="1349"/>
          <ac:picMkLst>
            <pc:docMk/>
            <pc:sldMk cId="211470290" sldId="2570"/>
            <ac:picMk id="5" creationId="{BC35A44E-0DC1-8A16-AEFA-A765506255C0}"/>
          </ac:picMkLst>
        </pc:picChg>
      </pc:sldChg>
      <pc:sldChg chg="addSp delSp modSp add mod delAnim modAnim">
        <pc:chgData name="DaoTaoTin" userId="6d21468e-647c-4f84-8156-117b4a782e40" providerId="ADAL" clId="{469DA582-1A25-4F3E-B067-F86AE55564EB}" dt="2023-11-26T19:26:11.419" v="2526"/>
        <pc:sldMkLst>
          <pc:docMk/>
          <pc:sldMk cId="2597239837" sldId="2571"/>
        </pc:sldMkLst>
        <pc:spChg chg="mod">
          <ac:chgData name="DaoTaoTin" userId="6d21468e-647c-4f84-8156-117b4a782e40" providerId="ADAL" clId="{469DA582-1A25-4F3E-B067-F86AE55564EB}" dt="2023-11-26T19:12:14.085" v="2129" actId="20577"/>
          <ac:spMkLst>
            <pc:docMk/>
            <pc:sldMk cId="2597239837" sldId="2571"/>
            <ac:spMk id="2" creationId="{FFC4F6FE-95BD-8C24-080F-5850340D9948}"/>
          </ac:spMkLst>
        </pc:spChg>
        <pc:spChg chg="mod">
          <ac:chgData name="DaoTaoTin" userId="6d21468e-647c-4f84-8156-117b4a782e40" providerId="ADAL" clId="{469DA582-1A25-4F3E-B067-F86AE55564EB}" dt="2023-11-26T19:13:06.551" v="2302"/>
          <ac:spMkLst>
            <pc:docMk/>
            <pc:sldMk cId="2597239837" sldId="2571"/>
            <ac:spMk id="7" creationId="{2A6E41EF-BA06-4080-E568-7A77D8A483CA}"/>
          </ac:spMkLst>
        </pc:spChg>
        <pc:spChg chg="mod">
          <ac:chgData name="DaoTaoTin" userId="6d21468e-647c-4f84-8156-117b4a782e40" providerId="ADAL" clId="{469DA582-1A25-4F3E-B067-F86AE55564EB}" dt="2023-11-26T19:16:52.211" v="2332" actId="207"/>
          <ac:spMkLst>
            <pc:docMk/>
            <pc:sldMk cId="2597239837" sldId="2571"/>
            <ac:spMk id="11" creationId="{3756067E-EB28-5B34-7D23-FA1989798862}"/>
          </ac:spMkLst>
        </pc:spChg>
        <pc:spChg chg="mod">
          <ac:chgData name="DaoTaoTin" userId="6d21468e-647c-4f84-8156-117b4a782e40" providerId="ADAL" clId="{469DA582-1A25-4F3E-B067-F86AE55564EB}" dt="2023-11-26T19:16:52.211" v="2332" actId="207"/>
          <ac:spMkLst>
            <pc:docMk/>
            <pc:sldMk cId="2597239837" sldId="2571"/>
            <ac:spMk id="12" creationId="{53101E1D-44BC-2D6B-4034-44FB717EE5F7}"/>
          </ac:spMkLst>
        </pc:spChg>
        <pc:spChg chg="mod">
          <ac:chgData name="DaoTaoTin" userId="6d21468e-647c-4f84-8156-117b4a782e40" providerId="ADAL" clId="{469DA582-1A25-4F3E-B067-F86AE55564EB}" dt="2023-11-26T19:17:13.286" v="2336" actId="207"/>
          <ac:spMkLst>
            <pc:docMk/>
            <pc:sldMk cId="2597239837" sldId="2571"/>
            <ac:spMk id="14" creationId="{FF299033-5AAA-17FF-41BA-47CA103B8F94}"/>
          </ac:spMkLst>
        </pc:spChg>
        <pc:spChg chg="mod">
          <ac:chgData name="DaoTaoTin" userId="6d21468e-647c-4f84-8156-117b4a782e40" providerId="ADAL" clId="{469DA582-1A25-4F3E-B067-F86AE55564EB}" dt="2023-11-26T19:17:13.286" v="2336" actId="207"/>
          <ac:spMkLst>
            <pc:docMk/>
            <pc:sldMk cId="2597239837" sldId="2571"/>
            <ac:spMk id="15" creationId="{8321E696-A808-C6C4-6E28-4459EE19C5C9}"/>
          </ac:spMkLst>
        </pc:spChg>
        <pc:spChg chg="mod">
          <ac:chgData name="DaoTaoTin" userId="6d21468e-647c-4f84-8156-117b4a782e40" providerId="ADAL" clId="{469DA582-1A25-4F3E-B067-F86AE55564EB}" dt="2023-11-26T19:17:25.520" v="2338" actId="207"/>
          <ac:spMkLst>
            <pc:docMk/>
            <pc:sldMk cId="2597239837" sldId="2571"/>
            <ac:spMk id="17" creationId="{C9685F96-EBF3-D2E7-DBEA-1F05E7B4DE76}"/>
          </ac:spMkLst>
        </pc:spChg>
        <pc:spChg chg="mod">
          <ac:chgData name="DaoTaoTin" userId="6d21468e-647c-4f84-8156-117b4a782e40" providerId="ADAL" clId="{469DA582-1A25-4F3E-B067-F86AE55564EB}" dt="2023-11-26T19:17:25.520" v="2338" actId="207"/>
          <ac:spMkLst>
            <pc:docMk/>
            <pc:sldMk cId="2597239837" sldId="2571"/>
            <ac:spMk id="18" creationId="{E7B42D21-E5E9-22A9-0E67-2DB173168DCE}"/>
          </ac:spMkLst>
        </pc:spChg>
        <pc:spChg chg="mod">
          <ac:chgData name="DaoTaoTin" userId="6d21468e-647c-4f84-8156-117b4a782e40" providerId="ADAL" clId="{469DA582-1A25-4F3E-B067-F86AE55564EB}" dt="2023-11-26T19:17:29.366" v="2339" actId="207"/>
          <ac:spMkLst>
            <pc:docMk/>
            <pc:sldMk cId="2597239837" sldId="2571"/>
            <ac:spMk id="20" creationId="{A9135C46-3ACB-E7D5-D7E9-BBF234F75F78}"/>
          </ac:spMkLst>
        </pc:spChg>
        <pc:spChg chg="mod">
          <ac:chgData name="DaoTaoTin" userId="6d21468e-647c-4f84-8156-117b4a782e40" providerId="ADAL" clId="{469DA582-1A25-4F3E-B067-F86AE55564EB}" dt="2023-11-26T19:17:29.366" v="2339" actId="207"/>
          <ac:spMkLst>
            <pc:docMk/>
            <pc:sldMk cId="2597239837" sldId="2571"/>
            <ac:spMk id="21" creationId="{1C26D29D-72B9-1166-9505-E4B19F2D2180}"/>
          </ac:spMkLst>
        </pc:spChg>
        <pc:spChg chg="mod">
          <ac:chgData name="DaoTaoTin" userId="6d21468e-647c-4f84-8156-117b4a782e40" providerId="ADAL" clId="{469DA582-1A25-4F3E-B067-F86AE55564EB}" dt="2023-11-26T19:17:29.366" v="2339" actId="207"/>
          <ac:spMkLst>
            <pc:docMk/>
            <pc:sldMk cId="2597239837" sldId="2571"/>
            <ac:spMk id="22" creationId="{C19AB557-B493-B094-E56D-C8B210BA9274}"/>
          </ac:spMkLst>
        </pc:spChg>
        <pc:spChg chg="mod">
          <ac:chgData name="DaoTaoTin" userId="6d21468e-647c-4f84-8156-117b4a782e40" providerId="ADAL" clId="{469DA582-1A25-4F3E-B067-F86AE55564EB}" dt="2023-11-26T19:12:46.651" v="2276" actId="20577"/>
          <ac:spMkLst>
            <pc:docMk/>
            <pc:sldMk cId="2597239837" sldId="2571"/>
            <ac:spMk id="47" creationId="{CCEAED93-6A31-DBBA-7C02-41653222C332}"/>
          </ac:spMkLst>
        </pc:spChg>
        <pc:spChg chg="mod">
          <ac:chgData name="DaoTaoTin" userId="6d21468e-647c-4f84-8156-117b4a782e40" providerId="ADAL" clId="{469DA582-1A25-4F3E-B067-F86AE55564EB}" dt="2023-11-26T19:12:55.431" v="2301" actId="1035"/>
          <ac:spMkLst>
            <pc:docMk/>
            <pc:sldMk cId="2597239837" sldId="2571"/>
            <ac:spMk id="48" creationId="{9DD87175-9729-8F9B-40E9-A201B3F5AF62}"/>
          </ac:spMkLst>
        </pc:spChg>
        <pc:grpChg chg="del">
          <ac:chgData name="DaoTaoTin" userId="6d21468e-647c-4f84-8156-117b4a782e40" providerId="ADAL" clId="{469DA582-1A25-4F3E-B067-F86AE55564EB}" dt="2023-11-26T19:13:26.515" v="2313" actId="478"/>
          <ac:grpSpMkLst>
            <pc:docMk/>
            <pc:sldMk cId="2597239837" sldId="2571"/>
            <ac:grpSpMk id="3" creationId="{0055EC45-E3AD-3B4E-1985-B7BC5438105A}"/>
          </ac:grpSpMkLst>
        </pc:grpChg>
        <pc:grpChg chg="add del mod ord">
          <ac:chgData name="DaoTaoTin" userId="6d21468e-647c-4f84-8156-117b4a782e40" providerId="ADAL" clId="{469DA582-1A25-4F3E-B067-F86AE55564EB}" dt="2023-11-26T19:15:56.941" v="2321" actId="478"/>
          <ac:grpSpMkLst>
            <pc:docMk/>
            <pc:sldMk cId="2597239837" sldId="2571"/>
            <ac:grpSpMk id="6" creationId="{5310F79C-436F-E740-58A8-045220B2BA9A}"/>
          </ac:grpSpMkLst>
        </pc:grpChg>
        <pc:grpChg chg="add mod">
          <ac:chgData name="DaoTaoTin" userId="6d21468e-647c-4f84-8156-117b4a782e40" providerId="ADAL" clId="{469DA582-1A25-4F3E-B067-F86AE55564EB}" dt="2023-11-26T19:16:52.211" v="2332" actId="207"/>
          <ac:grpSpMkLst>
            <pc:docMk/>
            <pc:sldMk cId="2597239837" sldId="2571"/>
            <ac:grpSpMk id="10" creationId="{DFA4D1D6-B868-4798-CC85-DAFD68FBE54C}"/>
          </ac:grpSpMkLst>
        </pc:grpChg>
        <pc:grpChg chg="add del mod">
          <ac:chgData name="DaoTaoTin" userId="6d21468e-647c-4f84-8156-117b4a782e40" providerId="ADAL" clId="{469DA582-1A25-4F3E-B067-F86AE55564EB}" dt="2023-11-26T19:22:43.748" v="2485" actId="478"/>
          <ac:grpSpMkLst>
            <pc:docMk/>
            <pc:sldMk cId="2597239837" sldId="2571"/>
            <ac:grpSpMk id="13" creationId="{2BA77A3E-4376-0548-6587-5777F7352795}"/>
          </ac:grpSpMkLst>
        </pc:grpChg>
        <pc:grpChg chg="add del mod">
          <ac:chgData name="DaoTaoTin" userId="6d21468e-647c-4f84-8156-117b4a782e40" providerId="ADAL" clId="{469DA582-1A25-4F3E-B067-F86AE55564EB}" dt="2023-11-26T19:25:34.499" v="2514" actId="478"/>
          <ac:grpSpMkLst>
            <pc:docMk/>
            <pc:sldMk cId="2597239837" sldId="2571"/>
            <ac:grpSpMk id="16" creationId="{968889C1-1917-F2A8-F357-A3D79AC7005F}"/>
          </ac:grpSpMkLst>
        </pc:grpChg>
        <pc:grpChg chg="add del mod">
          <ac:chgData name="DaoTaoTin" userId="6d21468e-647c-4f84-8156-117b4a782e40" providerId="ADAL" clId="{469DA582-1A25-4F3E-B067-F86AE55564EB}" dt="2023-11-26T19:26:04.154" v="2519" actId="478"/>
          <ac:grpSpMkLst>
            <pc:docMk/>
            <pc:sldMk cId="2597239837" sldId="2571"/>
            <ac:grpSpMk id="19" creationId="{E94902EC-F4F6-1559-5F01-F14322B1BB73}"/>
          </ac:grpSpMkLst>
        </pc:grpChg>
        <pc:grpChg chg="del">
          <ac:chgData name="DaoTaoTin" userId="6d21468e-647c-4f84-8156-117b4a782e40" providerId="ADAL" clId="{469DA582-1A25-4F3E-B067-F86AE55564EB}" dt="2023-11-26T19:15:42.770" v="2315" actId="478"/>
          <ac:grpSpMkLst>
            <pc:docMk/>
            <pc:sldMk cId="2597239837" sldId="2571"/>
            <ac:grpSpMk id="31" creationId="{4E319DD9-E992-9A55-2AF5-CA0F4717601E}"/>
          </ac:grpSpMkLst>
        </pc:grpChg>
        <pc:grpChg chg="del">
          <ac:chgData name="DaoTaoTin" userId="6d21468e-647c-4f84-8156-117b4a782e40" providerId="ADAL" clId="{469DA582-1A25-4F3E-B067-F86AE55564EB}" dt="2023-11-26T19:15:41.576" v="2314" actId="478"/>
          <ac:grpSpMkLst>
            <pc:docMk/>
            <pc:sldMk cId="2597239837" sldId="2571"/>
            <ac:grpSpMk id="32" creationId="{CD26E092-0967-0702-11AE-4F9B056FF94B}"/>
          </ac:grpSpMkLst>
        </pc:grpChg>
        <pc:graphicFrameChg chg="add mod">
          <ac:chgData name="DaoTaoTin" userId="6d21468e-647c-4f84-8156-117b4a782e40" providerId="ADAL" clId="{469DA582-1A25-4F3E-B067-F86AE55564EB}" dt="2023-11-26T19:19:57.326" v="2466" actId="255"/>
          <ac:graphicFrameMkLst>
            <pc:docMk/>
            <pc:sldMk cId="2597239837" sldId="2571"/>
            <ac:graphicFrameMk id="9" creationId="{A269BB60-B347-0F8D-BEA6-2050CE11A2AA}"/>
          </ac:graphicFrameMkLst>
        </pc:graphicFrameChg>
        <pc:picChg chg="mod">
          <ac:chgData name="DaoTaoTin" userId="6d21468e-647c-4f84-8156-117b4a782e40" providerId="ADAL" clId="{469DA582-1A25-4F3E-B067-F86AE55564EB}" dt="2023-11-26T19:13:06.551" v="2302"/>
          <ac:picMkLst>
            <pc:docMk/>
            <pc:sldMk cId="2597239837" sldId="2571"/>
            <ac:picMk id="8" creationId="{61C99EF3-BC4E-88A7-3F7D-479AB621906A}"/>
          </ac:picMkLst>
        </pc:picChg>
        <pc:picChg chg="add del mod">
          <ac:chgData name="DaoTaoTin" userId="6d21468e-647c-4f84-8156-117b4a782e40" providerId="ADAL" clId="{469DA582-1A25-4F3E-B067-F86AE55564EB}" dt="2023-11-26T19:17:58.877" v="2347" actId="478"/>
          <ac:picMkLst>
            <pc:docMk/>
            <pc:sldMk cId="2597239837" sldId="2571"/>
            <ac:picMk id="28" creationId="{968A9546-5805-1FEF-3761-059F54E4AD76}"/>
          </ac:picMkLst>
        </pc:picChg>
        <pc:picChg chg="add mod">
          <ac:chgData name="DaoTaoTin" userId="6d21468e-647c-4f84-8156-117b4a782e40" providerId="ADAL" clId="{469DA582-1A25-4F3E-B067-F86AE55564EB}" dt="2023-11-26T19:22:51.370" v="2488" actId="1076"/>
          <ac:picMkLst>
            <pc:docMk/>
            <pc:sldMk cId="2597239837" sldId="2571"/>
            <ac:picMk id="29" creationId="{93074BD2-B770-5402-62A1-3E32D1516C8A}"/>
          </ac:picMkLst>
        </pc:picChg>
        <pc:picChg chg="add mod">
          <ac:chgData name="DaoTaoTin" userId="6d21468e-647c-4f84-8156-117b4a782e40" providerId="ADAL" clId="{469DA582-1A25-4F3E-B067-F86AE55564EB}" dt="2023-11-26T19:25:42.392" v="2518" actId="1076"/>
          <ac:picMkLst>
            <pc:docMk/>
            <pc:sldMk cId="2597239837" sldId="2571"/>
            <ac:picMk id="33" creationId="{1705D7F6-D37D-D386-2659-7D92FDCE5032}"/>
          </ac:picMkLst>
        </pc:picChg>
        <pc:picChg chg="add mod">
          <ac:chgData name="DaoTaoTin" userId="6d21468e-647c-4f84-8156-117b4a782e40" providerId="ADAL" clId="{469DA582-1A25-4F3E-B067-F86AE55564EB}" dt="2023-11-26T19:26:10.077" v="2523" actId="1076"/>
          <ac:picMkLst>
            <pc:docMk/>
            <pc:sldMk cId="2597239837" sldId="2571"/>
            <ac:picMk id="35" creationId="{822F90F8-B410-C70F-26D9-A9714D84E946}"/>
          </ac:picMkLst>
        </pc:picChg>
      </pc:sldChg>
      <pc:sldChg chg="addSp delSp modSp add mod delAnim modAnim">
        <pc:chgData name="DaoTaoTin" userId="6d21468e-647c-4f84-8156-117b4a782e40" providerId="ADAL" clId="{469DA582-1A25-4F3E-B067-F86AE55564EB}" dt="2023-11-26T19:44:32.795" v="3054" actId="14100"/>
        <pc:sldMkLst>
          <pc:docMk/>
          <pc:sldMk cId="2770716224" sldId="2572"/>
        </pc:sldMkLst>
        <pc:spChg chg="add 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3" creationId="{6DA9D692-713D-89D3-3D52-E26676C2A21F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5" creationId="{BEE24570-70C3-2FE5-D3FA-D3CAFC41DA32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7" creationId="{2E1F9F46-5645-A88A-0DAD-F45613EC9EFB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8" creationId="{2946C74F-1892-8B91-BCDD-019101839918}"/>
          </ac:spMkLst>
        </pc:spChg>
        <pc:spChg chg="del mod">
          <ac:chgData name="DaoTaoTin" userId="6d21468e-647c-4f84-8156-117b4a782e40" providerId="ADAL" clId="{469DA582-1A25-4F3E-B067-F86AE55564EB}" dt="2023-11-26T19:37:48.918" v="2962" actId="478"/>
          <ac:spMkLst>
            <pc:docMk/>
            <pc:sldMk cId="2770716224" sldId="2572"/>
            <ac:spMk id="11" creationId="{64015067-BD4A-31BB-5246-C1C4393A3F48}"/>
          </ac:spMkLst>
        </pc:spChg>
        <pc:spChg chg="del">
          <ac:chgData name="DaoTaoTin" userId="6d21468e-647c-4f84-8156-117b4a782e40" providerId="ADAL" clId="{469DA582-1A25-4F3E-B067-F86AE55564EB}" dt="2023-11-26T19:37:48.918" v="2962" actId="478"/>
          <ac:spMkLst>
            <pc:docMk/>
            <pc:sldMk cId="2770716224" sldId="2572"/>
            <ac:spMk id="12" creationId="{9A9918F3-71DC-E2FD-207C-7BC69E4ACE2A}"/>
          </ac:spMkLst>
        </pc:spChg>
        <pc:spChg chg="del">
          <ac:chgData name="DaoTaoTin" userId="6d21468e-647c-4f84-8156-117b4a782e40" providerId="ADAL" clId="{469DA582-1A25-4F3E-B067-F86AE55564EB}" dt="2023-11-26T19:37:48.918" v="2962" actId="478"/>
          <ac:spMkLst>
            <pc:docMk/>
            <pc:sldMk cId="2770716224" sldId="2572"/>
            <ac:spMk id="13" creationId="{611E4981-642E-4EE7-53D2-F911FAAF67E5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14" creationId="{E948E7D0-9B12-2137-A3DF-86C77E2CCEFA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15" creationId="{20B5614A-4317-C3DE-4E07-B3AAB256368E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16" creationId="{FA674F18-8543-EFC0-4BCB-2E1C57DF1347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17" creationId="{B42E10DA-CC7A-8ACA-3C78-65EBA81DA024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18" creationId="{70BA8967-6807-B1C1-698C-F7E9590BE49F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19" creationId="{15423F6B-F2DB-AF2C-6A63-97448F630DA6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21" creationId="{34FF5062-6EBC-B513-BDCF-7D8CDD8194EF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22" creationId="{BF893A6E-D932-0C92-BE58-25B392D0B37D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23" creationId="{CC8120D4-4443-7F7A-8E4E-0E8D4DC06B73}"/>
          </ac:spMkLst>
        </pc:spChg>
        <pc:spChg chg="add 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24" creationId="{AC84682D-4F69-ABE2-0E9D-86FD823CF0EC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26" creationId="{F225B54B-EB04-37D3-E38F-FE89495D4E00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27" creationId="{CD3BA901-E713-7D1E-FC8E-EF51A61CB685}"/>
          </ac:spMkLst>
        </pc:spChg>
        <pc:spChg chg="mod">
          <ac:chgData name="DaoTaoTin" userId="6d21468e-647c-4f84-8156-117b4a782e40" providerId="ADAL" clId="{469DA582-1A25-4F3E-B067-F86AE55564EB}" dt="2023-11-26T19:41:53.157" v="3035" actId="207"/>
          <ac:spMkLst>
            <pc:docMk/>
            <pc:sldMk cId="2770716224" sldId="2572"/>
            <ac:spMk id="29" creationId="{3182E26A-FB71-F3E0-2E06-350496562B9A}"/>
          </ac:spMkLst>
        </pc:spChg>
        <pc:spChg chg="mod">
          <ac:chgData name="DaoTaoTin" userId="6d21468e-647c-4f84-8156-117b4a782e40" providerId="ADAL" clId="{469DA582-1A25-4F3E-B067-F86AE55564EB}" dt="2023-11-26T19:36:48.060" v="2812" actId="20577"/>
          <ac:spMkLst>
            <pc:docMk/>
            <pc:sldMk cId="2770716224" sldId="2572"/>
            <ac:spMk id="30" creationId="{12B8BECD-AA98-D7E1-CDE2-3A19A8350AB7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36" creationId="{58DEEE5F-AE6F-8E60-9649-5559A2528C1A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37" creationId="{2643E665-FF42-F085-8248-5E574BDB2152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39" creationId="{D7597665-A5F1-D412-4CA3-7828CC3579E7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40" creationId="{3BD5864C-6F5D-5872-24AA-32EE00C34931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42" creationId="{DEA1E7DF-0BA2-53A9-412E-6E027B108AF7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43" creationId="{21895AC6-CD83-D9D6-B3C3-E1916A72F13D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45" creationId="{AEEB5C23-AF11-55E1-17E6-4F76716B8B6A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46" creationId="{9460CE59-D2F8-74AD-C0E4-A1C20ACA848C}"/>
          </ac:spMkLst>
        </pc:spChg>
        <pc:spChg chg="add del mod">
          <ac:chgData name="DaoTaoTin" userId="6d21468e-647c-4f84-8156-117b4a782e40" providerId="ADAL" clId="{469DA582-1A25-4F3E-B067-F86AE55564EB}" dt="2023-11-26T19:38:43.772" v="2965" actId="478"/>
          <ac:spMkLst>
            <pc:docMk/>
            <pc:sldMk cId="2770716224" sldId="2572"/>
            <ac:spMk id="47" creationId="{E9F6AFEE-4F5B-18FF-1E4B-6A9E9E2D25A7}"/>
          </ac:spMkLst>
        </pc:spChg>
        <pc:grpChg chg="add mod">
          <ac:chgData name="DaoTaoTin" userId="6d21468e-647c-4f84-8156-117b4a782e40" providerId="ADAL" clId="{469DA582-1A25-4F3E-B067-F86AE55564EB}" dt="2023-11-26T19:41:37.335" v="3032" actId="1035"/>
          <ac:grpSpMkLst>
            <pc:docMk/>
            <pc:sldMk cId="2770716224" sldId="2572"/>
            <ac:grpSpMk id="4" creationId="{2AA9C1CE-4972-A70D-4F27-192618F9AB7A}"/>
          </ac:grpSpMkLst>
        </pc:grpChg>
        <pc:grpChg chg="del">
          <ac:chgData name="DaoTaoTin" userId="6d21468e-647c-4f84-8156-117b4a782e40" providerId="ADAL" clId="{469DA582-1A25-4F3E-B067-F86AE55564EB}" dt="2023-11-26T19:37:45.638" v="2960" actId="478"/>
          <ac:grpSpMkLst>
            <pc:docMk/>
            <pc:sldMk cId="2770716224" sldId="2572"/>
            <ac:grpSpMk id="10" creationId="{DEE3B29D-744C-A6CA-722B-AC3395A62AB1}"/>
          </ac:grpSpMkLst>
        </pc:grpChg>
        <pc:grpChg chg="add mod">
          <ac:chgData name="DaoTaoTin" userId="6d21468e-647c-4f84-8156-117b4a782e40" providerId="ADAL" clId="{469DA582-1A25-4F3E-B067-F86AE55564EB}" dt="2023-11-26T19:41:37.335" v="3032" actId="1035"/>
          <ac:grpSpMkLst>
            <pc:docMk/>
            <pc:sldMk cId="2770716224" sldId="2572"/>
            <ac:grpSpMk id="20" creationId="{DD5D07C4-E778-3B38-2CCD-8FB87BF29690}"/>
          </ac:grpSpMkLst>
        </pc:grpChg>
        <pc:grpChg chg="add mod">
          <ac:chgData name="DaoTaoTin" userId="6d21468e-647c-4f84-8156-117b4a782e40" providerId="ADAL" clId="{469DA582-1A25-4F3E-B067-F86AE55564EB}" dt="2023-11-26T19:41:37.335" v="3032" actId="1035"/>
          <ac:grpSpMkLst>
            <pc:docMk/>
            <pc:sldMk cId="2770716224" sldId="2572"/>
            <ac:grpSpMk id="25" creationId="{E3E2909E-EA04-A7CF-D21B-9A9C391A116B}"/>
          </ac:grpSpMkLst>
        </pc:grpChg>
        <pc:grpChg chg="add mod">
          <ac:chgData name="DaoTaoTin" userId="6d21468e-647c-4f84-8156-117b4a782e40" providerId="ADAL" clId="{469DA582-1A25-4F3E-B067-F86AE55564EB}" dt="2023-11-26T19:44:30.219" v="3053" actId="1076"/>
          <ac:grpSpMkLst>
            <pc:docMk/>
            <pc:sldMk cId="2770716224" sldId="2572"/>
            <ac:grpSpMk id="35" creationId="{7E89AD76-95CA-9159-A6D7-8862263231DB}"/>
          </ac:grpSpMkLst>
        </pc:grpChg>
        <pc:grpChg chg="add mod">
          <ac:chgData name="DaoTaoTin" userId="6d21468e-647c-4f84-8156-117b4a782e40" providerId="ADAL" clId="{469DA582-1A25-4F3E-B067-F86AE55564EB}" dt="2023-11-26T19:43:32.164" v="3044" actId="1076"/>
          <ac:grpSpMkLst>
            <pc:docMk/>
            <pc:sldMk cId="2770716224" sldId="2572"/>
            <ac:grpSpMk id="38" creationId="{99DF2F1F-CEAD-9D48-A20F-574AFC02B208}"/>
          </ac:grpSpMkLst>
        </pc:grpChg>
        <pc:grpChg chg="add mod">
          <ac:chgData name="DaoTaoTin" userId="6d21468e-647c-4f84-8156-117b4a782e40" providerId="ADAL" clId="{469DA582-1A25-4F3E-B067-F86AE55564EB}" dt="2023-11-26T19:44:23.048" v="3051" actId="1076"/>
          <ac:grpSpMkLst>
            <pc:docMk/>
            <pc:sldMk cId="2770716224" sldId="2572"/>
            <ac:grpSpMk id="41" creationId="{95AD69BD-1084-D81C-2631-D4ED3A4A9BF9}"/>
          </ac:grpSpMkLst>
        </pc:grpChg>
        <pc:grpChg chg="add mod">
          <ac:chgData name="DaoTaoTin" userId="6d21468e-647c-4f84-8156-117b4a782e40" providerId="ADAL" clId="{469DA582-1A25-4F3E-B067-F86AE55564EB}" dt="2023-11-26T19:43:05.182" v="3040" actId="14100"/>
          <ac:grpSpMkLst>
            <pc:docMk/>
            <pc:sldMk cId="2770716224" sldId="2572"/>
            <ac:grpSpMk id="44" creationId="{3CE537E9-01AF-FFCA-094B-613D4A53955A}"/>
          </ac:grpSpMkLst>
        </pc:grpChg>
        <pc:picChg chg="del mod">
          <ac:chgData name="DaoTaoTin" userId="6d21468e-647c-4f84-8156-117b4a782e40" providerId="ADAL" clId="{469DA582-1A25-4F3E-B067-F86AE55564EB}" dt="2023-11-26T19:41:46.025" v="3034" actId="478"/>
          <ac:picMkLst>
            <pc:docMk/>
            <pc:sldMk cId="2770716224" sldId="2572"/>
            <ac:picMk id="6" creationId="{B063728B-9EC6-A518-6500-5BE72CEB1F9F}"/>
          </ac:picMkLst>
        </pc:picChg>
        <pc:picChg chg="add mod">
          <ac:chgData name="DaoTaoTin" userId="6d21468e-647c-4f84-8156-117b4a782e40" providerId="ADAL" clId="{469DA582-1A25-4F3E-B067-F86AE55564EB}" dt="2023-11-26T19:41:37.335" v="3032" actId="1035"/>
          <ac:picMkLst>
            <pc:docMk/>
            <pc:sldMk cId="2770716224" sldId="2572"/>
            <ac:picMk id="28" creationId="{1E353C1B-23B2-4BB7-5866-FF3CE8113300}"/>
          </ac:picMkLst>
        </pc:picChg>
        <pc:cxnChg chg="add mod">
          <ac:chgData name="DaoTaoTin" userId="6d21468e-647c-4f84-8156-117b4a782e40" providerId="ADAL" clId="{469DA582-1A25-4F3E-B067-F86AE55564EB}" dt="2023-11-26T19:44:25.625" v="3052" actId="14100"/>
          <ac:cxnSpMkLst>
            <pc:docMk/>
            <pc:sldMk cId="2770716224" sldId="2572"/>
            <ac:cxnSpMk id="31" creationId="{AFD36509-4383-3D29-F0FD-78D4037E8A70}"/>
          </ac:cxnSpMkLst>
        </pc:cxnChg>
        <pc:cxnChg chg="add mod">
          <ac:chgData name="DaoTaoTin" userId="6d21468e-647c-4f84-8156-117b4a782e40" providerId="ADAL" clId="{469DA582-1A25-4F3E-B067-F86AE55564EB}" dt="2023-11-26T19:44:02.648" v="3047" actId="14100"/>
          <ac:cxnSpMkLst>
            <pc:docMk/>
            <pc:sldMk cId="2770716224" sldId="2572"/>
            <ac:cxnSpMk id="32" creationId="{82063D18-0C5E-10C6-857E-F8B24AA47468}"/>
          </ac:cxnSpMkLst>
        </pc:cxnChg>
        <pc:cxnChg chg="add mod">
          <ac:chgData name="DaoTaoTin" userId="6d21468e-647c-4f84-8156-117b4a782e40" providerId="ADAL" clId="{469DA582-1A25-4F3E-B067-F86AE55564EB}" dt="2023-11-26T19:44:32.795" v="3054" actId="14100"/>
          <ac:cxnSpMkLst>
            <pc:docMk/>
            <pc:sldMk cId="2770716224" sldId="2572"/>
            <ac:cxnSpMk id="33" creationId="{53121EC1-7465-50A4-A002-7A25104F0CEC}"/>
          </ac:cxnSpMkLst>
        </pc:cxnChg>
        <pc:cxnChg chg="add mod">
          <ac:chgData name="DaoTaoTin" userId="6d21468e-647c-4f84-8156-117b4a782e40" providerId="ADAL" clId="{469DA582-1A25-4F3E-B067-F86AE55564EB}" dt="2023-11-26T19:44:07.109" v="3048" actId="14100"/>
          <ac:cxnSpMkLst>
            <pc:docMk/>
            <pc:sldMk cId="2770716224" sldId="2572"/>
            <ac:cxnSpMk id="34" creationId="{A621AF1B-89D9-C0FE-27E3-CCB3D563075C}"/>
          </ac:cxnSpMkLst>
        </pc:cxnChg>
      </pc:sldChg>
      <pc:sldChg chg="addSp delSp modSp add mod delAnim modAnim">
        <pc:chgData name="DaoTaoTin" userId="6d21468e-647c-4f84-8156-117b4a782e40" providerId="ADAL" clId="{469DA582-1A25-4F3E-B067-F86AE55564EB}" dt="2023-11-26T20:04:04.264" v="4547"/>
        <pc:sldMkLst>
          <pc:docMk/>
          <pc:sldMk cId="2237076946" sldId="2573"/>
        </pc:sldMkLst>
        <pc:spChg chg="del">
          <ac:chgData name="DaoTaoTin" userId="6d21468e-647c-4f84-8156-117b4a782e40" providerId="ADAL" clId="{469DA582-1A25-4F3E-B067-F86AE55564EB}" dt="2023-11-26T19:44:59.516" v="3057" actId="478"/>
          <ac:spMkLst>
            <pc:docMk/>
            <pc:sldMk cId="2237076946" sldId="2573"/>
            <ac:spMk id="3" creationId="{6DA9D692-713D-89D3-3D52-E26676C2A21F}"/>
          </ac:spMkLst>
        </pc:spChg>
        <pc:spChg chg="add del mod">
          <ac:chgData name="DaoTaoTin" userId="6d21468e-647c-4f84-8156-117b4a782e40" providerId="ADAL" clId="{469DA582-1A25-4F3E-B067-F86AE55564EB}" dt="2023-11-26T19:45:12.221" v="3059"/>
          <ac:spMkLst>
            <pc:docMk/>
            <pc:sldMk cId="2237076946" sldId="2573"/>
            <ac:spMk id="6" creationId="{8018C2B7-6CE8-7EED-205D-1AD69B641EBF}"/>
          </ac:spMkLst>
        </pc:spChg>
        <pc:spChg chg="add mod">
          <ac:chgData name="DaoTaoTin" userId="6d21468e-647c-4f84-8156-117b4a782e40" providerId="ADAL" clId="{469DA582-1A25-4F3E-B067-F86AE55564EB}" dt="2023-11-26T19:45:18.943" v="3060"/>
          <ac:spMkLst>
            <pc:docMk/>
            <pc:sldMk cId="2237076946" sldId="2573"/>
            <ac:spMk id="10" creationId="{803F016C-2428-A81B-276E-68785FC7D680}"/>
          </ac:spMkLst>
        </pc:spChg>
        <pc:spChg chg="add mod">
          <ac:chgData name="DaoTaoTin" userId="6d21468e-647c-4f84-8156-117b4a782e40" providerId="ADAL" clId="{469DA582-1A25-4F3E-B067-F86AE55564EB}" dt="2023-11-26T20:01:44.157" v="4244" actId="20577"/>
          <ac:spMkLst>
            <pc:docMk/>
            <pc:sldMk cId="2237076946" sldId="2573"/>
            <ac:spMk id="11" creationId="{3B265CBA-1D36-525E-9EBB-04F0E3EA12AB}"/>
          </ac:spMkLst>
        </pc:spChg>
        <pc:spChg chg="add mod">
          <ac:chgData name="DaoTaoTin" userId="6d21468e-647c-4f84-8156-117b4a782e40" providerId="ADAL" clId="{469DA582-1A25-4F3E-B067-F86AE55564EB}" dt="2023-11-26T19:45:18.943" v="3060"/>
          <ac:spMkLst>
            <pc:docMk/>
            <pc:sldMk cId="2237076946" sldId="2573"/>
            <ac:spMk id="12" creationId="{0089C803-4616-37D7-5322-4FF73D2469F4}"/>
          </ac:spMkLst>
        </pc:spChg>
        <pc:spChg chg="add mod">
          <ac:chgData name="DaoTaoTin" userId="6d21468e-647c-4f84-8156-117b4a782e40" providerId="ADAL" clId="{469DA582-1A25-4F3E-B067-F86AE55564EB}" dt="2023-11-26T19:45:18.943" v="3060"/>
          <ac:spMkLst>
            <pc:docMk/>
            <pc:sldMk cId="2237076946" sldId="2573"/>
            <ac:spMk id="13" creationId="{B702C004-5CBD-250A-DDA0-DE7A82504A9F}"/>
          </ac:spMkLst>
        </pc:spChg>
        <pc:spChg chg="del">
          <ac:chgData name="DaoTaoTin" userId="6d21468e-647c-4f84-8156-117b4a782e40" providerId="ADAL" clId="{469DA582-1A25-4F3E-B067-F86AE55564EB}" dt="2023-11-26T19:44:59.516" v="3057" actId="478"/>
          <ac:spMkLst>
            <pc:docMk/>
            <pc:sldMk cId="2237076946" sldId="2573"/>
            <ac:spMk id="24" creationId="{AC84682D-4F69-ABE2-0E9D-86FD823CF0EC}"/>
          </ac:spMkLst>
        </pc:spChg>
        <pc:spChg chg="mod">
          <ac:chgData name="DaoTaoTin" userId="6d21468e-647c-4f84-8156-117b4a782e40" providerId="ADAL" clId="{469DA582-1A25-4F3E-B067-F86AE55564EB}" dt="2023-11-26T20:00:45.164" v="4050" actId="20577"/>
          <ac:spMkLst>
            <pc:docMk/>
            <pc:sldMk cId="2237076946" sldId="2573"/>
            <ac:spMk id="29" creationId="{3182E26A-FB71-F3E0-2E06-350496562B9A}"/>
          </ac:spMkLst>
        </pc:spChg>
        <pc:spChg chg="mod">
          <ac:chgData name="DaoTaoTin" userId="6d21468e-647c-4f84-8156-117b4a782e40" providerId="ADAL" clId="{469DA582-1A25-4F3E-B067-F86AE55564EB}" dt="2023-11-26T20:00:04.100" v="3908" actId="20577"/>
          <ac:spMkLst>
            <pc:docMk/>
            <pc:sldMk cId="2237076946" sldId="2573"/>
            <ac:spMk id="30" creationId="{12B8BECD-AA98-D7E1-CDE2-3A19A8350AB7}"/>
          </ac:spMkLst>
        </pc:spChg>
        <pc:spChg chg="add mod">
          <ac:chgData name="DaoTaoTin" userId="6d21468e-647c-4f84-8156-117b4a782e40" providerId="ADAL" clId="{469DA582-1A25-4F3E-B067-F86AE55564EB}" dt="2023-11-26T20:03:49.471" v="4542" actId="20577"/>
          <ac:spMkLst>
            <pc:docMk/>
            <pc:sldMk cId="2237076946" sldId="2573"/>
            <ac:spMk id="47" creationId="{18125DAB-FCEF-36F6-9E1E-58BC94A11D93}"/>
          </ac:spMkLst>
        </pc:s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4" creationId="{2AA9C1CE-4972-A70D-4F27-192618F9AB7A}"/>
          </ac:grpSpMkLst>
        </pc:gr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20" creationId="{DD5D07C4-E778-3B38-2CCD-8FB87BF29690}"/>
          </ac:grpSpMkLst>
        </pc:gr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25" creationId="{E3E2909E-EA04-A7CF-D21B-9A9C391A116B}"/>
          </ac:grpSpMkLst>
        </pc:gr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35" creationId="{7E89AD76-95CA-9159-A6D7-8862263231DB}"/>
          </ac:grpSpMkLst>
        </pc:gr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38" creationId="{99DF2F1F-CEAD-9D48-A20F-574AFC02B208}"/>
          </ac:grpSpMkLst>
        </pc:gr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41" creationId="{95AD69BD-1084-D81C-2631-D4ED3A4A9BF9}"/>
          </ac:grpSpMkLst>
        </pc:gr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44" creationId="{3CE537E9-01AF-FFCA-094B-613D4A53955A}"/>
          </ac:grpSpMkLst>
        </pc:grpChg>
        <pc:picChg chg="add del mod">
          <ac:chgData name="DaoTaoTin" userId="6d21468e-647c-4f84-8156-117b4a782e40" providerId="ADAL" clId="{469DA582-1A25-4F3E-B067-F86AE55564EB}" dt="2023-11-26T19:45:12.221" v="3059"/>
          <ac:picMkLst>
            <pc:docMk/>
            <pc:sldMk cId="2237076946" sldId="2573"/>
            <ac:picMk id="2" creationId="{2A7C0202-073E-11C4-22F8-916BC02D6E4E}"/>
          </ac:picMkLst>
        </pc:picChg>
        <pc:picChg chg="add mod">
          <ac:chgData name="DaoTaoTin" userId="6d21468e-647c-4f84-8156-117b4a782e40" providerId="ADAL" clId="{469DA582-1A25-4F3E-B067-F86AE55564EB}" dt="2023-11-26T19:45:18.943" v="3060"/>
          <ac:picMkLst>
            <pc:docMk/>
            <pc:sldMk cId="2237076946" sldId="2573"/>
            <ac:picMk id="9" creationId="{925668A9-E4BD-C2D9-C360-1DA502CAE161}"/>
          </ac:picMkLst>
        </pc:picChg>
        <pc:picChg chg="del">
          <ac:chgData name="DaoTaoTin" userId="6d21468e-647c-4f84-8156-117b4a782e40" providerId="ADAL" clId="{469DA582-1A25-4F3E-B067-F86AE55564EB}" dt="2023-11-26T19:44:59.516" v="3057" actId="478"/>
          <ac:picMkLst>
            <pc:docMk/>
            <pc:sldMk cId="2237076946" sldId="2573"/>
            <ac:picMk id="28" creationId="{1E353C1B-23B2-4BB7-5866-FF3CE8113300}"/>
          </ac:picMkLst>
        </pc:picChg>
        <pc:cxnChg chg="del mod">
          <ac:chgData name="DaoTaoTin" userId="6d21468e-647c-4f84-8156-117b4a782e40" providerId="ADAL" clId="{469DA582-1A25-4F3E-B067-F86AE55564EB}" dt="2023-11-26T19:44:59.516" v="3057" actId="478"/>
          <ac:cxnSpMkLst>
            <pc:docMk/>
            <pc:sldMk cId="2237076946" sldId="2573"/>
            <ac:cxnSpMk id="31" creationId="{AFD36509-4383-3D29-F0FD-78D4037E8A70}"/>
          </ac:cxnSpMkLst>
        </pc:cxnChg>
        <pc:cxnChg chg="del">
          <ac:chgData name="DaoTaoTin" userId="6d21468e-647c-4f84-8156-117b4a782e40" providerId="ADAL" clId="{469DA582-1A25-4F3E-B067-F86AE55564EB}" dt="2023-11-26T19:44:59.516" v="3057" actId="478"/>
          <ac:cxnSpMkLst>
            <pc:docMk/>
            <pc:sldMk cId="2237076946" sldId="2573"/>
            <ac:cxnSpMk id="32" creationId="{82063D18-0C5E-10C6-857E-F8B24AA47468}"/>
          </ac:cxnSpMkLst>
        </pc:cxnChg>
        <pc:cxnChg chg="del mod">
          <ac:chgData name="DaoTaoTin" userId="6d21468e-647c-4f84-8156-117b4a782e40" providerId="ADAL" clId="{469DA582-1A25-4F3E-B067-F86AE55564EB}" dt="2023-11-26T19:44:59.516" v="3057" actId="478"/>
          <ac:cxnSpMkLst>
            <pc:docMk/>
            <pc:sldMk cId="2237076946" sldId="2573"/>
            <ac:cxnSpMk id="33" creationId="{53121EC1-7465-50A4-A002-7A25104F0CEC}"/>
          </ac:cxnSpMkLst>
        </pc:cxnChg>
        <pc:cxnChg chg="del">
          <ac:chgData name="DaoTaoTin" userId="6d21468e-647c-4f84-8156-117b4a782e40" providerId="ADAL" clId="{469DA582-1A25-4F3E-B067-F86AE55564EB}" dt="2023-11-26T19:44:59.516" v="3057" actId="478"/>
          <ac:cxnSpMkLst>
            <pc:docMk/>
            <pc:sldMk cId="2237076946" sldId="2573"/>
            <ac:cxnSpMk id="34" creationId="{A621AF1B-89D9-C0FE-27E3-CCB3D563075C}"/>
          </ac:cxnSpMkLst>
        </pc:cxnChg>
      </pc:sldChg>
      <pc:sldChg chg="add del">
        <pc:chgData name="DaoTaoTin" userId="6d21468e-647c-4f84-8156-117b4a782e40" providerId="ADAL" clId="{469DA582-1A25-4F3E-B067-F86AE55564EB}" dt="2023-11-26T19:44:48.981" v="3055" actId="47"/>
        <pc:sldMkLst>
          <pc:docMk/>
          <pc:sldMk cId="4290213877" sldId="2573"/>
        </pc:sldMkLst>
      </pc:sldChg>
      <pc:sldChg chg="addSp delSp modSp add mod delAnim modAnim">
        <pc:chgData name="DaoTaoTin" userId="6d21468e-647c-4f84-8156-117b4a782e40" providerId="ADAL" clId="{469DA582-1A25-4F3E-B067-F86AE55564EB}" dt="2023-11-26T19:59:00.159" v="3804" actId="20577"/>
        <pc:sldMkLst>
          <pc:docMk/>
          <pc:sldMk cId="4050147793" sldId="2574"/>
        </pc:sldMkLst>
        <pc:spChg chg="del">
          <ac:chgData name="DaoTaoTin" userId="6d21468e-647c-4f84-8156-117b4a782e40" providerId="ADAL" clId="{469DA582-1A25-4F3E-B067-F86AE55564EB}" dt="2023-11-26T19:46:16.857" v="3062" actId="478"/>
          <ac:spMkLst>
            <pc:docMk/>
            <pc:sldMk cId="4050147793" sldId="2574"/>
            <ac:spMk id="3" creationId="{6DA9D692-713D-89D3-3D52-E26676C2A21F}"/>
          </ac:spMkLst>
        </pc:spChg>
        <pc:spChg chg="mod topLvl">
          <ac:chgData name="DaoTaoTin" userId="6d21468e-647c-4f84-8156-117b4a782e40" providerId="ADAL" clId="{469DA582-1A25-4F3E-B067-F86AE55564EB}" dt="2023-11-26T19:58:00.869" v="3780" actId="164"/>
          <ac:spMkLst>
            <pc:docMk/>
            <pc:sldMk cId="4050147793" sldId="2574"/>
            <ac:spMk id="6" creationId="{123C3FA4-479E-6A81-AC9F-E0B29C354178}"/>
          </ac:spMkLst>
        </pc:spChg>
        <pc:spChg chg="mod topLvl">
          <ac:chgData name="DaoTaoTin" userId="6d21468e-647c-4f84-8156-117b4a782e40" providerId="ADAL" clId="{469DA582-1A25-4F3E-B067-F86AE55564EB}" dt="2023-11-26T19:58:00.869" v="3780" actId="164"/>
          <ac:spMkLst>
            <pc:docMk/>
            <pc:sldMk cId="4050147793" sldId="2574"/>
            <ac:spMk id="9" creationId="{E8C20623-A3DA-58E1-8978-F17F846288CC}"/>
          </ac:spMkLst>
        </pc:spChg>
        <pc:spChg chg="del mod topLvl">
          <ac:chgData name="DaoTaoTin" userId="6d21468e-647c-4f84-8156-117b4a782e40" providerId="ADAL" clId="{469DA582-1A25-4F3E-B067-F86AE55564EB}" dt="2023-11-26T19:53:58.320" v="3280" actId="478"/>
          <ac:spMkLst>
            <pc:docMk/>
            <pc:sldMk cId="4050147793" sldId="2574"/>
            <ac:spMk id="11" creationId="{A30AD280-1D06-1779-46AE-B8C1C9354502}"/>
          </ac:spMkLst>
        </pc:spChg>
        <pc:spChg chg="del mod topLvl">
          <ac:chgData name="DaoTaoTin" userId="6d21468e-647c-4f84-8156-117b4a782e40" providerId="ADAL" clId="{469DA582-1A25-4F3E-B067-F86AE55564EB}" dt="2023-11-26T19:53:58.320" v="3280" actId="478"/>
          <ac:spMkLst>
            <pc:docMk/>
            <pc:sldMk cId="4050147793" sldId="2574"/>
            <ac:spMk id="12" creationId="{D9D89D55-14A6-37DD-AB06-2756C8C82704}"/>
          </ac:spMkLst>
        </pc:spChg>
        <pc:spChg chg="del mod topLvl">
          <ac:chgData name="DaoTaoTin" userId="6d21468e-647c-4f84-8156-117b4a782e40" providerId="ADAL" clId="{469DA582-1A25-4F3E-B067-F86AE55564EB}" dt="2023-11-26T19:53:59.191" v="3281" actId="478"/>
          <ac:spMkLst>
            <pc:docMk/>
            <pc:sldMk cId="4050147793" sldId="2574"/>
            <ac:spMk id="13" creationId="{60790BD7-9EF9-8F4E-86F2-556CEC74B204}"/>
          </ac:spMkLst>
        </pc:spChg>
        <pc:spChg chg="del">
          <ac:chgData name="DaoTaoTin" userId="6d21468e-647c-4f84-8156-117b4a782e40" providerId="ADAL" clId="{469DA582-1A25-4F3E-B067-F86AE55564EB}" dt="2023-11-26T19:46:16.857" v="3062" actId="478"/>
          <ac:spMkLst>
            <pc:docMk/>
            <pc:sldMk cId="4050147793" sldId="2574"/>
            <ac:spMk id="24" creationId="{AC84682D-4F69-ABE2-0E9D-86FD823CF0EC}"/>
          </ac:spMkLst>
        </pc:spChg>
        <pc:spChg chg="mod">
          <ac:chgData name="DaoTaoTin" userId="6d21468e-647c-4f84-8156-117b4a782e40" providerId="ADAL" clId="{469DA582-1A25-4F3E-B067-F86AE55564EB}" dt="2023-11-26T19:58:02.784" v="3782" actId="1076"/>
          <ac:spMkLst>
            <pc:docMk/>
            <pc:sldMk cId="4050147793" sldId="2574"/>
            <ac:spMk id="29" creationId="{3182E26A-FB71-F3E0-2E06-350496562B9A}"/>
          </ac:spMkLst>
        </pc:spChg>
        <pc:spChg chg="mod">
          <ac:chgData name="DaoTaoTin" userId="6d21468e-647c-4f84-8156-117b4a782e40" providerId="ADAL" clId="{469DA582-1A25-4F3E-B067-F86AE55564EB}" dt="2023-11-26T19:46:24.646" v="3085" actId="20577"/>
          <ac:spMkLst>
            <pc:docMk/>
            <pc:sldMk cId="4050147793" sldId="2574"/>
            <ac:spMk id="30" creationId="{12B8BECD-AA98-D7E1-CDE2-3A19A8350AB7}"/>
          </ac:spMkLst>
        </pc:spChg>
        <pc:spChg chg="del mod topLvl">
          <ac:chgData name="DaoTaoTin" userId="6d21468e-647c-4f84-8156-117b4a782e40" providerId="ADAL" clId="{469DA582-1A25-4F3E-B067-F86AE55564EB}" dt="2023-11-26T19:53:58.320" v="3280" actId="478"/>
          <ac:spMkLst>
            <pc:docMk/>
            <pc:sldMk cId="4050147793" sldId="2574"/>
            <ac:spMk id="47" creationId="{A5369695-0173-DDF0-D563-CD035BE578EA}"/>
          </ac:spMkLst>
        </pc:spChg>
        <pc:spChg chg="del mod topLvl">
          <ac:chgData name="DaoTaoTin" userId="6d21468e-647c-4f84-8156-117b4a782e40" providerId="ADAL" clId="{469DA582-1A25-4F3E-B067-F86AE55564EB}" dt="2023-11-26T19:53:58.320" v="3280" actId="478"/>
          <ac:spMkLst>
            <pc:docMk/>
            <pc:sldMk cId="4050147793" sldId="2574"/>
            <ac:spMk id="48" creationId="{8763E978-81AE-6095-F6A9-E0CA53F27DF8}"/>
          </ac:spMkLst>
        </pc:spChg>
        <pc:spChg chg="del mod topLvl">
          <ac:chgData name="DaoTaoTin" userId="6d21468e-647c-4f84-8156-117b4a782e40" providerId="ADAL" clId="{469DA582-1A25-4F3E-B067-F86AE55564EB}" dt="2023-11-26T19:53:58.320" v="3280" actId="478"/>
          <ac:spMkLst>
            <pc:docMk/>
            <pc:sldMk cId="4050147793" sldId="2574"/>
            <ac:spMk id="49" creationId="{7992DCAA-28EB-2625-B9FF-CF3BEB625806}"/>
          </ac:spMkLst>
        </pc:spChg>
        <pc:spChg chg="mod topLvl">
          <ac:chgData name="DaoTaoTin" userId="6d21468e-647c-4f84-8156-117b4a782e40" providerId="ADAL" clId="{469DA582-1A25-4F3E-B067-F86AE55564EB}" dt="2023-11-26T19:58:07.621" v="3783" actId="164"/>
          <ac:spMkLst>
            <pc:docMk/>
            <pc:sldMk cId="4050147793" sldId="2574"/>
            <ac:spMk id="52" creationId="{F64AF929-0D15-B8E3-24B1-027078080D33}"/>
          </ac:spMkLst>
        </pc:spChg>
        <pc:spChg chg="mod topLvl">
          <ac:chgData name="DaoTaoTin" userId="6d21468e-647c-4f84-8156-117b4a782e40" providerId="ADAL" clId="{469DA582-1A25-4F3E-B067-F86AE55564EB}" dt="2023-11-26T19:58:07.621" v="3783" actId="164"/>
          <ac:spMkLst>
            <pc:docMk/>
            <pc:sldMk cId="4050147793" sldId="2574"/>
            <ac:spMk id="53" creationId="{47322A64-5BB8-4B65-6748-C4C6AE9C33B6}"/>
          </ac:spMkLst>
        </pc:spChg>
        <pc:spChg chg="del mod topLvl">
          <ac:chgData name="DaoTaoTin" userId="6d21468e-647c-4f84-8156-117b4a782e40" providerId="ADAL" clId="{469DA582-1A25-4F3E-B067-F86AE55564EB}" dt="2023-11-26T19:54:01.140" v="3282" actId="478"/>
          <ac:spMkLst>
            <pc:docMk/>
            <pc:sldMk cId="4050147793" sldId="2574"/>
            <ac:spMk id="55" creationId="{0125571E-9EC5-A8D7-2A6E-F35F63B1CC8A}"/>
          </ac:spMkLst>
        </pc:spChg>
        <pc:spChg chg="del mod topLvl">
          <ac:chgData name="DaoTaoTin" userId="6d21468e-647c-4f84-8156-117b4a782e40" providerId="ADAL" clId="{469DA582-1A25-4F3E-B067-F86AE55564EB}" dt="2023-11-26T19:54:01.713" v="3283" actId="478"/>
          <ac:spMkLst>
            <pc:docMk/>
            <pc:sldMk cId="4050147793" sldId="2574"/>
            <ac:spMk id="56" creationId="{DF9069E2-AAA3-DCC3-0AA9-45A84872C88D}"/>
          </ac:spMkLst>
        </pc:spChg>
        <pc:spChg chg="del mod topLvl">
          <ac:chgData name="DaoTaoTin" userId="6d21468e-647c-4f84-8156-117b4a782e40" providerId="ADAL" clId="{469DA582-1A25-4F3E-B067-F86AE55564EB}" dt="2023-11-26T19:54:02.197" v="3284" actId="478"/>
          <ac:spMkLst>
            <pc:docMk/>
            <pc:sldMk cId="4050147793" sldId="2574"/>
            <ac:spMk id="57" creationId="{07C2C6F0-B7DB-2797-A22F-57CB8726F2FA}"/>
          </ac:spMkLst>
        </pc:spChg>
        <pc:spChg chg="del mod topLvl">
          <ac:chgData name="DaoTaoTin" userId="6d21468e-647c-4f84-8156-117b4a782e40" providerId="ADAL" clId="{469DA582-1A25-4F3E-B067-F86AE55564EB}" dt="2023-11-26T19:54:03.180" v="3285" actId="478"/>
          <ac:spMkLst>
            <pc:docMk/>
            <pc:sldMk cId="4050147793" sldId="2574"/>
            <ac:spMk id="58" creationId="{F71AFE78-A3A7-53F6-BAC7-C8D1F929965A}"/>
          </ac:spMkLst>
        </pc:spChg>
        <pc:spChg chg="del mod topLvl">
          <ac:chgData name="DaoTaoTin" userId="6d21468e-647c-4f84-8156-117b4a782e40" providerId="ADAL" clId="{469DA582-1A25-4F3E-B067-F86AE55564EB}" dt="2023-11-26T19:54:04.063" v="3286" actId="478"/>
          <ac:spMkLst>
            <pc:docMk/>
            <pc:sldMk cId="4050147793" sldId="2574"/>
            <ac:spMk id="59" creationId="{98F2E4CB-0814-7FDC-F1ED-18F6B64A9D5E}"/>
          </ac:spMkLst>
        </pc:spChg>
        <pc:spChg chg="del mod topLvl">
          <ac:chgData name="DaoTaoTin" userId="6d21468e-647c-4f84-8156-117b4a782e40" providerId="ADAL" clId="{469DA582-1A25-4F3E-B067-F86AE55564EB}" dt="2023-11-26T19:54:04.871" v="3287" actId="478"/>
          <ac:spMkLst>
            <pc:docMk/>
            <pc:sldMk cId="4050147793" sldId="2574"/>
            <ac:spMk id="61" creationId="{AB0AC219-BA2A-EA8C-4E52-7E5F32A276A7}"/>
          </ac:spMkLst>
        </pc:spChg>
        <pc:spChg chg="mod topLvl">
          <ac:chgData name="DaoTaoTin" userId="6d21468e-647c-4f84-8156-117b4a782e40" providerId="ADAL" clId="{469DA582-1A25-4F3E-B067-F86AE55564EB}" dt="2023-11-26T19:58:13.273" v="3784" actId="164"/>
          <ac:spMkLst>
            <pc:docMk/>
            <pc:sldMk cId="4050147793" sldId="2574"/>
            <ac:spMk id="63" creationId="{E1DC9551-0C8B-56E7-C8D9-0C03307BDD03}"/>
          </ac:spMkLst>
        </pc:spChg>
        <pc:spChg chg="mod topLvl">
          <ac:chgData name="DaoTaoTin" userId="6d21468e-647c-4f84-8156-117b4a782e40" providerId="ADAL" clId="{469DA582-1A25-4F3E-B067-F86AE55564EB}" dt="2023-11-26T19:58:13.273" v="3784" actId="164"/>
          <ac:spMkLst>
            <pc:docMk/>
            <pc:sldMk cId="4050147793" sldId="2574"/>
            <ac:spMk id="64" creationId="{433397DB-9CD8-311C-732D-BC5ABCAC3EBE}"/>
          </ac:spMkLst>
        </pc:spChg>
        <pc:spChg chg="del mod topLvl">
          <ac:chgData name="DaoTaoTin" userId="6d21468e-647c-4f84-8156-117b4a782e40" providerId="ADAL" clId="{469DA582-1A25-4F3E-B067-F86AE55564EB}" dt="2023-11-26T19:54:06.407" v="3289" actId="478"/>
          <ac:spMkLst>
            <pc:docMk/>
            <pc:sldMk cId="4050147793" sldId="2574"/>
            <ac:spMk id="66" creationId="{9C7EED8B-76BB-6D7F-5D69-ED5582908A30}"/>
          </ac:spMkLst>
        </pc:spChg>
        <pc:spChg chg="del mod topLvl">
          <ac:chgData name="DaoTaoTin" userId="6d21468e-647c-4f84-8156-117b4a782e40" providerId="ADAL" clId="{469DA582-1A25-4F3E-B067-F86AE55564EB}" dt="2023-11-26T19:54:07.381" v="3290" actId="478"/>
          <ac:spMkLst>
            <pc:docMk/>
            <pc:sldMk cId="4050147793" sldId="2574"/>
            <ac:spMk id="67" creationId="{7B599250-BB99-C9AF-9AFB-C93BA55DFB34}"/>
          </ac:spMkLst>
        </pc:spChg>
        <pc:spChg chg="del mod topLvl">
          <ac:chgData name="DaoTaoTin" userId="6d21468e-647c-4f84-8156-117b4a782e40" providerId="ADAL" clId="{469DA582-1A25-4F3E-B067-F86AE55564EB}" dt="2023-11-26T19:54:08.049" v="3291" actId="478"/>
          <ac:spMkLst>
            <pc:docMk/>
            <pc:sldMk cId="4050147793" sldId="2574"/>
            <ac:spMk id="68" creationId="{2473176C-0BC4-5E76-A44B-7F43A49E079C}"/>
          </ac:spMkLst>
        </pc:spChg>
        <pc:spChg chg="del mod topLvl">
          <ac:chgData name="DaoTaoTin" userId="6d21468e-647c-4f84-8156-117b4a782e40" providerId="ADAL" clId="{469DA582-1A25-4F3E-B067-F86AE55564EB}" dt="2023-11-26T19:54:09.819" v="3292" actId="478"/>
          <ac:spMkLst>
            <pc:docMk/>
            <pc:sldMk cId="4050147793" sldId="2574"/>
            <ac:spMk id="69" creationId="{2281A67F-DD4E-6724-3921-4E2A82D5285D}"/>
          </ac:spMkLst>
        </pc:spChg>
        <pc:spChg chg="del mod topLvl">
          <ac:chgData name="DaoTaoTin" userId="6d21468e-647c-4f84-8156-117b4a782e40" providerId="ADAL" clId="{469DA582-1A25-4F3E-B067-F86AE55564EB}" dt="2023-11-26T19:54:10.492" v="3293" actId="478"/>
          <ac:spMkLst>
            <pc:docMk/>
            <pc:sldMk cId="4050147793" sldId="2574"/>
            <ac:spMk id="70" creationId="{AB9CB8AF-386D-A2CF-97ED-6BD855194E87}"/>
          </ac:spMkLst>
        </pc:spChg>
        <pc:spChg chg="del mod topLvl">
          <ac:chgData name="DaoTaoTin" userId="6d21468e-647c-4f84-8156-117b4a782e40" providerId="ADAL" clId="{469DA582-1A25-4F3E-B067-F86AE55564EB}" dt="2023-11-26T19:54:11.152" v="3294" actId="478"/>
          <ac:spMkLst>
            <pc:docMk/>
            <pc:sldMk cId="4050147793" sldId="2574"/>
            <ac:spMk id="72" creationId="{1F89B1C7-7515-D184-9C01-A6A5361AD4DD}"/>
          </ac:spMkLst>
        </pc:spChg>
        <pc:spChg chg="add mod">
          <ac:chgData name="DaoTaoTin" userId="6d21468e-647c-4f84-8156-117b4a782e40" providerId="ADAL" clId="{469DA582-1A25-4F3E-B067-F86AE55564EB}" dt="2023-11-26T19:59:00.159" v="3804" actId="20577"/>
          <ac:spMkLst>
            <pc:docMk/>
            <pc:sldMk cId="4050147793" sldId="2574"/>
            <ac:spMk id="75" creationId="{2A7D3FB4-67F2-3D46-F886-C53A75B90213}"/>
          </ac:spMkLst>
        </pc:spChg>
        <pc:spChg chg="add mod">
          <ac:chgData name="DaoTaoTin" userId="6d21468e-647c-4f84-8156-117b4a782e40" providerId="ADAL" clId="{469DA582-1A25-4F3E-B067-F86AE55564EB}" dt="2023-11-26T19:58:07.621" v="3783" actId="164"/>
          <ac:spMkLst>
            <pc:docMk/>
            <pc:sldMk cId="4050147793" sldId="2574"/>
            <ac:spMk id="76" creationId="{A1B44377-EE61-0A1B-E786-776D4CFE2EFD}"/>
          </ac:spMkLst>
        </pc:spChg>
        <pc:spChg chg="add mod">
          <ac:chgData name="DaoTaoTin" userId="6d21468e-647c-4f84-8156-117b4a782e40" providerId="ADAL" clId="{469DA582-1A25-4F3E-B067-F86AE55564EB}" dt="2023-11-26T19:58:13.273" v="3784" actId="164"/>
          <ac:spMkLst>
            <pc:docMk/>
            <pc:sldMk cId="4050147793" sldId="2574"/>
            <ac:spMk id="77" creationId="{B9386B47-E7F7-DD76-4FF9-65D5912A7D66}"/>
          </ac:spMkLst>
        </pc:spChg>
        <pc:grpChg chg="add del mod">
          <ac:chgData name="DaoTaoTin" userId="6d21468e-647c-4f84-8156-117b4a782e40" providerId="ADAL" clId="{469DA582-1A25-4F3E-B067-F86AE55564EB}" dt="2023-11-26T19:51:29.680" v="3139" actId="165"/>
          <ac:grpSpMkLst>
            <pc:docMk/>
            <pc:sldMk cId="4050147793" sldId="2574"/>
            <ac:grpSpMk id="2" creationId="{53DA9631-DED7-BA2B-4F2F-8B6EE28623E2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4" creationId="{2AA9C1CE-4972-A70D-4F27-192618F9AB7A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20" creationId="{DD5D07C4-E778-3B38-2CCD-8FB87BF29690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25" creationId="{E3E2909E-EA04-A7CF-D21B-9A9C391A116B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35" creationId="{7E89AD76-95CA-9159-A6D7-8862263231DB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38" creationId="{99DF2F1F-CEAD-9D48-A20F-574AFC02B208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41" creationId="{95AD69BD-1084-D81C-2631-D4ED3A4A9BF9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44" creationId="{3CE537E9-01AF-FFCA-094B-613D4A53955A}"/>
          </ac:grpSpMkLst>
        </pc:grpChg>
        <pc:grpChg chg="add del mod">
          <ac:chgData name="DaoTaoTin" userId="6d21468e-647c-4f84-8156-117b4a782e40" providerId="ADAL" clId="{469DA582-1A25-4F3E-B067-F86AE55564EB}" dt="2023-11-26T19:51:29.680" v="3139" actId="165"/>
          <ac:grpSpMkLst>
            <pc:docMk/>
            <pc:sldMk cId="4050147793" sldId="2574"/>
            <ac:grpSpMk id="51" creationId="{62DAEDDF-DE79-174C-FFFB-2CA119844225}"/>
          </ac:grpSpMkLst>
        </pc:grpChg>
        <pc:grpChg chg="add del mod">
          <ac:chgData name="DaoTaoTin" userId="6d21468e-647c-4f84-8156-117b4a782e40" providerId="ADAL" clId="{469DA582-1A25-4F3E-B067-F86AE55564EB}" dt="2023-11-26T19:51:29.680" v="3139" actId="165"/>
          <ac:grpSpMkLst>
            <pc:docMk/>
            <pc:sldMk cId="4050147793" sldId="2574"/>
            <ac:grpSpMk id="62" creationId="{517D21A3-3827-7ED4-D55C-D482F63843D2}"/>
          </ac:grpSpMkLst>
        </pc:grpChg>
        <pc:grpChg chg="add mod">
          <ac:chgData name="DaoTaoTin" userId="6d21468e-647c-4f84-8156-117b4a782e40" providerId="ADAL" clId="{469DA582-1A25-4F3E-B067-F86AE55564EB}" dt="2023-11-26T19:58:00.869" v="3780" actId="164"/>
          <ac:grpSpMkLst>
            <pc:docMk/>
            <pc:sldMk cId="4050147793" sldId="2574"/>
            <ac:grpSpMk id="78" creationId="{77FD80AC-CBBD-68D6-1393-67406172C61E}"/>
          </ac:grpSpMkLst>
        </pc:grpChg>
        <pc:grpChg chg="add mod">
          <ac:chgData name="DaoTaoTin" userId="6d21468e-647c-4f84-8156-117b4a782e40" providerId="ADAL" clId="{469DA582-1A25-4F3E-B067-F86AE55564EB}" dt="2023-11-26T19:58:07.621" v="3783" actId="164"/>
          <ac:grpSpMkLst>
            <pc:docMk/>
            <pc:sldMk cId="4050147793" sldId="2574"/>
            <ac:grpSpMk id="79" creationId="{5E68BD26-9E2B-FAB9-22AB-9E5F711D7CC5}"/>
          </ac:grpSpMkLst>
        </pc:grpChg>
        <pc:grpChg chg="add mod">
          <ac:chgData name="DaoTaoTin" userId="6d21468e-647c-4f84-8156-117b4a782e40" providerId="ADAL" clId="{469DA582-1A25-4F3E-B067-F86AE55564EB}" dt="2023-11-26T19:58:13.273" v="3784" actId="164"/>
          <ac:grpSpMkLst>
            <pc:docMk/>
            <pc:sldMk cId="4050147793" sldId="2574"/>
            <ac:grpSpMk id="80" creationId="{F15C540F-066C-0DDF-CFFF-C5245602ECC8}"/>
          </ac:grpSpMkLst>
        </pc:grpChg>
        <pc:picChg chg="del">
          <ac:chgData name="DaoTaoTin" userId="6d21468e-647c-4f84-8156-117b4a782e40" providerId="ADAL" clId="{469DA582-1A25-4F3E-B067-F86AE55564EB}" dt="2023-11-26T19:46:16.857" v="3062" actId="478"/>
          <ac:picMkLst>
            <pc:docMk/>
            <pc:sldMk cId="4050147793" sldId="2574"/>
            <ac:picMk id="28" creationId="{1E353C1B-23B2-4BB7-5866-FF3CE8113300}"/>
          </ac:picMkLst>
        </pc:picChg>
        <pc:picChg chg="add del mod">
          <ac:chgData name="DaoTaoTin" userId="6d21468e-647c-4f84-8156-117b4a782e40" providerId="ADAL" clId="{469DA582-1A25-4F3E-B067-F86AE55564EB}" dt="2023-11-26T19:50:52.911" v="3137" actId="478"/>
          <ac:picMkLst>
            <pc:docMk/>
            <pc:sldMk cId="4050147793" sldId="2574"/>
            <ac:picMk id="74" creationId="{7540D79E-44CE-21BE-4652-1ED403423CE5}"/>
          </ac:picMkLst>
        </pc:picChg>
        <pc:cxnChg chg="mod topLvl">
          <ac:chgData name="DaoTaoTin" userId="6d21468e-647c-4f84-8156-117b4a782e40" providerId="ADAL" clId="{469DA582-1A25-4F3E-B067-F86AE55564EB}" dt="2023-11-26T19:58:00.869" v="3780" actId="164"/>
          <ac:cxnSpMkLst>
            <pc:docMk/>
            <pc:sldMk cId="4050147793" sldId="2574"/>
            <ac:cxnSpMk id="10" creationId="{45C328CC-6CD6-77DB-70D6-0BDC994964A0}"/>
          </ac:cxnSpMkLst>
        </pc:cxnChg>
        <pc:cxnChg chg="del mod">
          <ac:chgData name="DaoTaoTin" userId="6d21468e-647c-4f84-8156-117b4a782e40" providerId="ADAL" clId="{469DA582-1A25-4F3E-B067-F86AE55564EB}" dt="2023-11-26T19:46:16.857" v="3062" actId="478"/>
          <ac:cxnSpMkLst>
            <pc:docMk/>
            <pc:sldMk cId="4050147793" sldId="2574"/>
            <ac:cxnSpMk id="31" creationId="{AFD36509-4383-3D29-F0FD-78D4037E8A70}"/>
          </ac:cxnSpMkLst>
        </pc:cxnChg>
        <pc:cxnChg chg="del">
          <ac:chgData name="DaoTaoTin" userId="6d21468e-647c-4f84-8156-117b4a782e40" providerId="ADAL" clId="{469DA582-1A25-4F3E-B067-F86AE55564EB}" dt="2023-11-26T19:46:16.857" v="3062" actId="478"/>
          <ac:cxnSpMkLst>
            <pc:docMk/>
            <pc:sldMk cId="4050147793" sldId="2574"/>
            <ac:cxnSpMk id="32" creationId="{82063D18-0C5E-10C6-857E-F8B24AA47468}"/>
          </ac:cxnSpMkLst>
        </pc:cxnChg>
        <pc:cxnChg chg="del mod">
          <ac:chgData name="DaoTaoTin" userId="6d21468e-647c-4f84-8156-117b4a782e40" providerId="ADAL" clId="{469DA582-1A25-4F3E-B067-F86AE55564EB}" dt="2023-11-26T19:46:16.857" v="3062" actId="478"/>
          <ac:cxnSpMkLst>
            <pc:docMk/>
            <pc:sldMk cId="4050147793" sldId="2574"/>
            <ac:cxnSpMk id="33" creationId="{53121EC1-7465-50A4-A002-7A25104F0CEC}"/>
          </ac:cxnSpMkLst>
        </pc:cxnChg>
        <pc:cxnChg chg="del">
          <ac:chgData name="DaoTaoTin" userId="6d21468e-647c-4f84-8156-117b4a782e40" providerId="ADAL" clId="{469DA582-1A25-4F3E-B067-F86AE55564EB}" dt="2023-11-26T19:46:16.857" v="3062" actId="478"/>
          <ac:cxnSpMkLst>
            <pc:docMk/>
            <pc:sldMk cId="4050147793" sldId="2574"/>
            <ac:cxnSpMk id="34" creationId="{A621AF1B-89D9-C0FE-27E3-CCB3D563075C}"/>
          </ac:cxnSpMkLst>
        </pc:cxnChg>
        <pc:cxnChg chg="del mod topLvl">
          <ac:chgData name="DaoTaoTin" userId="6d21468e-647c-4f84-8156-117b4a782e40" providerId="ADAL" clId="{469DA582-1A25-4F3E-B067-F86AE55564EB}" dt="2023-11-26T19:53:58.320" v="3280" actId="478"/>
          <ac:cxnSpMkLst>
            <pc:docMk/>
            <pc:sldMk cId="4050147793" sldId="2574"/>
            <ac:cxnSpMk id="50" creationId="{A5BED65D-FD5E-92FC-3D11-E813F5F4449E}"/>
          </ac:cxnSpMkLst>
        </pc:cxnChg>
        <pc:cxnChg chg="mod topLvl">
          <ac:chgData name="DaoTaoTin" userId="6d21468e-647c-4f84-8156-117b4a782e40" providerId="ADAL" clId="{469DA582-1A25-4F3E-B067-F86AE55564EB}" dt="2023-11-26T19:58:07.621" v="3783" actId="164"/>
          <ac:cxnSpMkLst>
            <pc:docMk/>
            <pc:sldMk cId="4050147793" sldId="2574"/>
            <ac:cxnSpMk id="54" creationId="{357F73ED-ACFB-E0AA-C89F-2E64721FCC93}"/>
          </ac:cxnSpMkLst>
        </pc:cxnChg>
        <pc:cxnChg chg="del mod topLvl">
          <ac:chgData name="DaoTaoTin" userId="6d21468e-647c-4f84-8156-117b4a782e40" providerId="ADAL" clId="{469DA582-1A25-4F3E-B067-F86AE55564EB}" dt="2023-11-26T19:54:05.440" v="3288" actId="478"/>
          <ac:cxnSpMkLst>
            <pc:docMk/>
            <pc:sldMk cId="4050147793" sldId="2574"/>
            <ac:cxnSpMk id="60" creationId="{A8E06EC0-F38D-20AE-6B80-AA521596942E}"/>
          </ac:cxnSpMkLst>
        </pc:cxnChg>
        <pc:cxnChg chg="mod topLvl">
          <ac:chgData name="DaoTaoTin" userId="6d21468e-647c-4f84-8156-117b4a782e40" providerId="ADAL" clId="{469DA582-1A25-4F3E-B067-F86AE55564EB}" dt="2023-11-26T19:58:13.273" v="3784" actId="164"/>
          <ac:cxnSpMkLst>
            <pc:docMk/>
            <pc:sldMk cId="4050147793" sldId="2574"/>
            <ac:cxnSpMk id="65" creationId="{477030E0-E9DD-0C04-5958-D18FE09CE202}"/>
          </ac:cxnSpMkLst>
        </pc:cxnChg>
        <pc:cxnChg chg="del mod topLvl">
          <ac:chgData name="DaoTaoTin" userId="6d21468e-647c-4f84-8156-117b4a782e40" providerId="ADAL" clId="{469DA582-1A25-4F3E-B067-F86AE55564EB}" dt="2023-11-26T19:54:11.859" v="3295" actId="478"/>
          <ac:cxnSpMkLst>
            <pc:docMk/>
            <pc:sldMk cId="4050147793" sldId="2574"/>
            <ac:cxnSpMk id="71" creationId="{D50B8CA1-BEB1-4804-D646-B7C030862779}"/>
          </ac:cxnSpMkLst>
        </pc:cxnChg>
      </pc:sldChg>
      <pc:sldChg chg="delSp modSp add mod delAnim modAnim">
        <pc:chgData name="DaoTaoTin" userId="6d21468e-647c-4f84-8156-117b4a782e40" providerId="ADAL" clId="{469DA582-1A25-4F3E-B067-F86AE55564EB}" dt="2023-11-26T20:22:07.844" v="5738" actId="20577"/>
        <pc:sldMkLst>
          <pc:docMk/>
          <pc:sldMk cId="1308954179" sldId="2575"/>
        </pc:sldMkLst>
        <pc:spChg chg="del">
          <ac:chgData name="DaoTaoTin" userId="6d21468e-647c-4f84-8156-117b4a782e40" providerId="ADAL" clId="{469DA582-1A25-4F3E-B067-F86AE55564EB}" dt="2023-11-26T20:15:38.903" v="5187" actId="478"/>
          <ac:spMkLst>
            <pc:docMk/>
            <pc:sldMk cId="1308954179" sldId="2575"/>
            <ac:spMk id="15" creationId="{37151E2D-98C7-D37C-6EBD-FE81720DADE8}"/>
          </ac:spMkLst>
        </pc:spChg>
        <pc:spChg chg="del">
          <ac:chgData name="DaoTaoTin" userId="6d21468e-647c-4f84-8156-117b4a782e40" providerId="ADAL" clId="{469DA582-1A25-4F3E-B067-F86AE55564EB}" dt="2023-11-26T20:15:38.903" v="5187" actId="478"/>
          <ac:spMkLst>
            <pc:docMk/>
            <pc:sldMk cId="1308954179" sldId="2575"/>
            <ac:spMk id="16" creationId="{3D89F768-7345-6D8A-4645-58566AF8AEE9}"/>
          </ac:spMkLst>
        </pc:spChg>
        <pc:spChg chg="mod">
          <ac:chgData name="DaoTaoTin" userId="6d21468e-647c-4f84-8156-117b4a782e40" providerId="ADAL" clId="{469DA582-1A25-4F3E-B067-F86AE55564EB}" dt="2023-11-26T20:17:52.408" v="5338" actId="20577"/>
          <ac:spMkLst>
            <pc:docMk/>
            <pc:sldMk cId="1308954179" sldId="2575"/>
            <ac:spMk id="18" creationId="{5C34B044-6703-15A9-5820-B01A091244B2}"/>
          </ac:spMkLst>
        </pc:spChg>
        <pc:spChg chg="mod">
          <ac:chgData name="DaoTaoTin" userId="6d21468e-647c-4f84-8156-117b4a782e40" providerId="ADAL" clId="{469DA582-1A25-4F3E-B067-F86AE55564EB}" dt="2023-11-26T20:18:27.211" v="5452" actId="14100"/>
          <ac:spMkLst>
            <pc:docMk/>
            <pc:sldMk cId="1308954179" sldId="2575"/>
            <ac:spMk id="19" creationId="{D64A764A-A4E2-3261-F203-16ED711B151B}"/>
          </ac:spMkLst>
        </pc:spChg>
        <pc:spChg chg="mod">
          <ac:chgData name="DaoTaoTin" userId="6d21468e-647c-4f84-8156-117b4a782e40" providerId="ADAL" clId="{469DA582-1A25-4F3E-B067-F86AE55564EB}" dt="2023-11-26T20:21:39.795" v="5651" actId="20577"/>
          <ac:spMkLst>
            <pc:docMk/>
            <pc:sldMk cId="1308954179" sldId="2575"/>
            <ac:spMk id="21" creationId="{1DB1520B-36C2-4F93-02A1-D890714B0D93}"/>
          </ac:spMkLst>
        </pc:spChg>
        <pc:spChg chg="mod">
          <ac:chgData name="DaoTaoTin" userId="6d21468e-647c-4f84-8156-117b4a782e40" providerId="ADAL" clId="{469DA582-1A25-4F3E-B067-F86AE55564EB}" dt="2023-11-26T20:22:07.844" v="5738" actId="20577"/>
          <ac:spMkLst>
            <pc:docMk/>
            <pc:sldMk cId="1308954179" sldId="2575"/>
            <ac:spMk id="22" creationId="{C5439D87-2D84-4537-AD51-B6141E3FEDF0}"/>
          </ac:spMkLst>
        </pc:spChg>
      </pc:sldChg>
      <pc:sldChg chg="delSp modSp add mod ord delAnim">
        <pc:chgData name="DaoTaoTin" userId="6d21468e-647c-4f84-8156-117b4a782e40" providerId="ADAL" clId="{469DA582-1A25-4F3E-B067-F86AE55564EB}" dt="2023-11-26T20:25:07.589" v="6175" actId="20577"/>
        <pc:sldMkLst>
          <pc:docMk/>
          <pc:sldMk cId="1032743538" sldId="2576"/>
        </pc:sldMkLst>
        <pc:spChg chg="mod">
          <ac:chgData name="DaoTaoTin" userId="6d21468e-647c-4f84-8156-117b4a782e40" providerId="ADAL" clId="{469DA582-1A25-4F3E-B067-F86AE55564EB}" dt="2023-11-26T20:24:10.009" v="5988" actId="20577"/>
          <ac:spMkLst>
            <pc:docMk/>
            <pc:sldMk cId="1032743538" sldId="2576"/>
            <ac:spMk id="11" creationId="{3B265CBA-1D36-525E-9EBB-04F0E3EA12AB}"/>
          </ac:spMkLst>
        </pc:spChg>
        <pc:spChg chg="del">
          <ac:chgData name="DaoTaoTin" userId="6d21468e-647c-4f84-8156-117b4a782e40" providerId="ADAL" clId="{469DA582-1A25-4F3E-B067-F86AE55564EB}" dt="2023-11-26T20:22:52.556" v="5770" actId="478"/>
          <ac:spMkLst>
            <pc:docMk/>
            <pc:sldMk cId="1032743538" sldId="2576"/>
            <ac:spMk id="29" creationId="{3182E26A-FB71-F3E0-2E06-350496562B9A}"/>
          </ac:spMkLst>
        </pc:spChg>
        <pc:spChg chg="mod">
          <ac:chgData name="DaoTaoTin" userId="6d21468e-647c-4f84-8156-117b4a782e40" providerId="ADAL" clId="{469DA582-1A25-4F3E-B067-F86AE55564EB}" dt="2023-11-26T20:22:47.625" v="5769" actId="20577"/>
          <ac:spMkLst>
            <pc:docMk/>
            <pc:sldMk cId="1032743538" sldId="2576"/>
            <ac:spMk id="30" creationId="{12B8BECD-AA98-D7E1-CDE2-3A19A8350AB7}"/>
          </ac:spMkLst>
        </pc:spChg>
        <pc:spChg chg="mod">
          <ac:chgData name="DaoTaoTin" userId="6d21468e-647c-4f84-8156-117b4a782e40" providerId="ADAL" clId="{469DA582-1A25-4F3E-B067-F86AE55564EB}" dt="2023-11-26T20:25:07.589" v="6175" actId="20577"/>
          <ac:spMkLst>
            <pc:docMk/>
            <pc:sldMk cId="1032743538" sldId="2576"/>
            <ac:spMk id="47" creationId="{18125DAB-FCEF-36F6-9E1E-58BC94A11D93}"/>
          </ac:spMkLst>
        </pc:spChg>
      </pc:sldChg>
      <pc:sldChg chg="modSp add mod">
        <pc:chgData name="DaoTaoTin" userId="6d21468e-647c-4f84-8156-117b4a782e40" providerId="ADAL" clId="{469DA582-1A25-4F3E-B067-F86AE55564EB}" dt="2023-11-26T20:45:39.921" v="7471" actId="20577"/>
        <pc:sldMkLst>
          <pc:docMk/>
          <pc:sldMk cId="527051533" sldId="2577"/>
        </pc:sldMkLst>
        <pc:spChg chg="mod">
          <ac:chgData name="DaoTaoTin" userId="6d21468e-647c-4f84-8156-117b4a782e40" providerId="ADAL" clId="{469DA582-1A25-4F3E-B067-F86AE55564EB}" dt="2023-11-26T20:39:46.935" v="7027" actId="20577"/>
          <ac:spMkLst>
            <pc:docMk/>
            <pc:sldMk cId="527051533" sldId="2577"/>
            <ac:spMk id="2" creationId="{FFC4F6FE-95BD-8C24-080F-5850340D9948}"/>
          </ac:spMkLst>
        </pc:spChg>
        <pc:spChg chg="mod">
          <ac:chgData name="DaoTaoTin" userId="6d21468e-647c-4f84-8156-117b4a782e40" providerId="ADAL" clId="{469DA582-1A25-4F3E-B067-F86AE55564EB}" dt="2023-11-26T20:40:18.372" v="7057" actId="20577"/>
          <ac:spMkLst>
            <pc:docMk/>
            <pc:sldMk cId="527051533" sldId="2577"/>
            <ac:spMk id="3" creationId="{1EF98F3D-C86D-7DB6-20AC-718AE1B8EDD0}"/>
          </ac:spMkLst>
        </pc:spChg>
        <pc:spChg chg="mod">
          <ac:chgData name="DaoTaoTin" userId="6d21468e-647c-4f84-8156-117b4a782e40" providerId="ADAL" clId="{469DA582-1A25-4F3E-B067-F86AE55564EB}" dt="2023-11-26T20:37:09.348" v="6811" actId="20577"/>
          <ac:spMkLst>
            <pc:docMk/>
            <pc:sldMk cId="527051533" sldId="2577"/>
            <ac:spMk id="4" creationId="{F5C2170B-38AB-ABF1-1CAF-73B680D63BA0}"/>
          </ac:spMkLst>
        </pc:spChg>
        <pc:spChg chg="mod">
          <ac:chgData name="DaoTaoTin" userId="6d21468e-647c-4f84-8156-117b4a782e40" providerId="ADAL" clId="{469DA582-1A25-4F3E-B067-F86AE55564EB}" dt="2023-11-26T20:40:31.553" v="7076" actId="20577"/>
          <ac:spMkLst>
            <pc:docMk/>
            <pc:sldMk cId="527051533" sldId="2577"/>
            <ac:spMk id="5" creationId="{D4773FA3-B04D-FE99-71E8-6A79682215D7}"/>
          </ac:spMkLst>
        </pc:spChg>
        <pc:spChg chg="mod">
          <ac:chgData name="DaoTaoTin" userId="6d21468e-647c-4f84-8156-117b4a782e40" providerId="ADAL" clId="{469DA582-1A25-4F3E-B067-F86AE55564EB}" dt="2023-11-26T20:33:50.260" v="6460" actId="14100"/>
          <ac:spMkLst>
            <pc:docMk/>
            <pc:sldMk cId="527051533" sldId="2577"/>
            <ac:spMk id="6" creationId="{7D03AFB0-D5FC-BABF-BA76-6AD93691EFC8}"/>
          </ac:spMkLst>
        </pc:spChg>
        <pc:spChg chg="mod">
          <ac:chgData name="DaoTaoTin" userId="6d21468e-647c-4f84-8156-117b4a782e40" providerId="ADAL" clId="{469DA582-1A25-4F3E-B067-F86AE55564EB}" dt="2023-11-26T20:40:56.922" v="7157" actId="20577"/>
          <ac:spMkLst>
            <pc:docMk/>
            <pc:sldMk cId="527051533" sldId="2577"/>
            <ac:spMk id="7" creationId="{3A779D51-A15F-2772-50C0-72145EC3E2D8}"/>
          </ac:spMkLst>
        </pc:spChg>
        <pc:spChg chg="mod">
          <ac:chgData name="DaoTaoTin" userId="6d21468e-647c-4f84-8156-117b4a782e40" providerId="ADAL" clId="{469DA582-1A25-4F3E-B067-F86AE55564EB}" dt="2023-11-26T20:37:15.075" v="6819" actId="20577"/>
          <ac:spMkLst>
            <pc:docMk/>
            <pc:sldMk cId="527051533" sldId="2577"/>
            <ac:spMk id="8" creationId="{BC392862-581E-A507-833F-32EC27BF1BA0}"/>
          </ac:spMkLst>
        </pc:spChg>
        <pc:spChg chg="mod">
          <ac:chgData name="DaoTaoTin" userId="6d21468e-647c-4f84-8156-117b4a782e40" providerId="ADAL" clId="{469DA582-1A25-4F3E-B067-F86AE55564EB}" dt="2023-11-26T20:45:39.921" v="7471" actId="20577"/>
          <ac:spMkLst>
            <pc:docMk/>
            <pc:sldMk cId="527051533" sldId="2577"/>
            <ac:spMk id="9" creationId="{B41E4084-773E-A1CE-B43F-DAA7F642F436}"/>
          </ac:spMkLst>
        </pc:spChg>
        <pc:spChg chg="mod">
          <ac:chgData name="DaoTaoTin" userId="6d21468e-647c-4f84-8156-117b4a782e40" providerId="ADAL" clId="{469DA582-1A25-4F3E-B067-F86AE55564EB}" dt="2023-11-26T20:37:58.635" v="6924" actId="20577"/>
          <ac:spMkLst>
            <pc:docMk/>
            <pc:sldMk cId="527051533" sldId="2577"/>
            <ac:spMk id="10" creationId="{B3440C97-F0F0-B21A-9B80-B18037C506CC}"/>
          </ac:spMkLst>
        </pc:spChg>
        <pc:spChg chg="mod">
          <ac:chgData name="DaoTaoTin" userId="6d21468e-647c-4f84-8156-117b4a782e40" providerId="ADAL" clId="{469DA582-1A25-4F3E-B067-F86AE55564EB}" dt="2023-11-26T20:35:44.136" v="6754"/>
          <ac:spMkLst>
            <pc:docMk/>
            <pc:sldMk cId="527051533" sldId="2577"/>
            <ac:spMk id="15" creationId="{481D72C1-71B2-5DAB-B4FB-4F655C31895A}"/>
          </ac:spMkLst>
        </pc:spChg>
        <pc:spChg chg="mod">
          <ac:chgData name="DaoTaoTin" userId="6d21468e-647c-4f84-8156-117b4a782e40" providerId="ADAL" clId="{469DA582-1A25-4F3E-B067-F86AE55564EB}" dt="2023-11-26T20:36:36.725" v="6792" actId="20577"/>
          <ac:spMkLst>
            <pc:docMk/>
            <pc:sldMk cId="527051533" sldId="2577"/>
            <ac:spMk id="16" creationId="{8E710883-4ED7-AF33-F6F5-AAF4E324C4D2}"/>
          </ac:spMkLst>
        </pc:spChg>
        <pc:spChg chg="mod">
          <ac:chgData name="DaoTaoTin" userId="6d21468e-647c-4f84-8156-117b4a782e40" providerId="ADAL" clId="{469DA582-1A25-4F3E-B067-F86AE55564EB}" dt="2023-11-26T20:36:40.873" v="6794" actId="20577"/>
          <ac:spMkLst>
            <pc:docMk/>
            <pc:sldMk cId="527051533" sldId="2577"/>
            <ac:spMk id="19" creationId="{86EEDA5C-3ADA-0CB3-1554-D7F3253F141B}"/>
          </ac:spMkLst>
        </pc:spChg>
        <pc:spChg chg="mod">
          <ac:chgData name="DaoTaoTin" userId="6d21468e-647c-4f84-8156-117b4a782e40" providerId="ADAL" clId="{469DA582-1A25-4F3E-B067-F86AE55564EB}" dt="2023-11-26T20:36:31.212" v="6790" actId="20577"/>
          <ac:spMkLst>
            <pc:docMk/>
            <pc:sldMk cId="527051533" sldId="2577"/>
            <ac:spMk id="20" creationId="{D4C54E54-08BD-30BF-A8C3-EB54A522155D}"/>
          </ac:spMkLst>
        </pc:spChg>
      </pc:sldChg>
      <pc:sldChg chg="addSp modSp add mod ord modAnim">
        <pc:chgData name="DaoTaoTin" userId="6d21468e-647c-4f84-8156-117b4a782e40" providerId="ADAL" clId="{469DA582-1A25-4F3E-B067-F86AE55564EB}" dt="2023-11-26T20:50:35.790" v="8069" actId="20577"/>
        <pc:sldMkLst>
          <pc:docMk/>
          <pc:sldMk cId="2138415997" sldId="2578"/>
        </pc:sldMkLst>
        <pc:spChg chg="add mod">
          <ac:chgData name="DaoTaoTin" userId="6d21468e-647c-4f84-8156-117b4a782e40" providerId="ADAL" clId="{469DA582-1A25-4F3E-B067-F86AE55564EB}" dt="2023-11-26T20:43:16.232" v="7300" actId="20577"/>
          <ac:spMkLst>
            <pc:docMk/>
            <pc:sldMk cId="2138415997" sldId="2578"/>
            <ac:spMk id="2" creationId="{B4F195E6-BD75-8FBB-5D86-2FC8AE67AE13}"/>
          </ac:spMkLst>
        </pc:spChg>
        <pc:spChg chg="mod">
          <ac:chgData name="DaoTaoTin" userId="6d21468e-647c-4f84-8156-117b4a782e40" providerId="ADAL" clId="{469DA582-1A25-4F3E-B067-F86AE55564EB}" dt="2023-11-26T20:48:00.730" v="7750" actId="20577"/>
          <ac:spMkLst>
            <pc:docMk/>
            <pc:sldMk cId="2138415997" sldId="2578"/>
            <ac:spMk id="11" creationId="{3B265CBA-1D36-525E-9EBB-04F0E3EA12AB}"/>
          </ac:spMkLst>
        </pc:spChg>
        <pc:spChg chg="mod">
          <ac:chgData name="DaoTaoTin" userId="6d21468e-647c-4f84-8156-117b4a782e40" providerId="ADAL" clId="{469DA582-1A25-4F3E-B067-F86AE55564EB}" dt="2023-11-26T20:47:39.271" v="7747" actId="1076"/>
          <ac:spMkLst>
            <pc:docMk/>
            <pc:sldMk cId="2138415997" sldId="2578"/>
            <ac:spMk id="12" creationId="{0089C803-4616-37D7-5322-4FF73D2469F4}"/>
          </ac:spMkLst>
        </pc:spChg>
        <pc:spChg chg="mod">
          <ac:chgData name="DaoTaoTin" userId="6d21468e-647c-4f84-8156-117b4a782e40" providerId="ADAL" clId="{469DA582-1A25-4F3E-B067-F86AE55564EB}" dt="2023-11-26T20:42:14.013" v="7178" actId="20577"/>
          <ac:spMkLst>
            <pc:docMk/>
            <pc:sldMk cId="2138415997" sldId="2578"/>
            <ac:spMk id="30" creationId="{12B8BECD-AA98-D7E1-CDE2-3A19A8350AB7}"/>
          </ac:spMkLst>
        </pc:spChg>
        <pc:spChg chg="mod">
          <ac:chgData name="DaoTaoTin" userId="6d21468e-647c-4f84-8156-117b4a782e40" providerId="ADAL" clId="{469DA582-1A25-4F3E-B067-F86AE55564EB}" dt="2023-11-26T20:50:35.790" v="8069" actId="20577"/>
          <ac:spMkLst>
            <pc:docMk/>
            <pc:sldMk cId="2138415997" sldId="2578"/>
            <ac:spMk id="47" creationId="{18125DAB-FCEF-36F6-9E1E-58BC94A11D93}"/>
          </ac:spMkLst>
        </pc:spChg>
      </pc:sldChg>
      <pc:sldChg chg="addSp delSp modSp add mod addAnim delAnim modAnim">
        <pc:chgData name="DaoTaoTin" userId="6d21468e-647c-4f84-8156-117b4a782e40" providerId="ADAL" clId="{469DA582-1A25-4F3E-B067-F86AE55564EB}" dt="2023-11-26T20:55:56.211" v="8784" actId="20577"/>
        <pc:sldMkLst>
          <pc:docMk/>
          <pc:sldMk cId="3362085075" sldId="2579"/>
        </pc:sldMkLst>
        <pc:spChg chg="mod">
          <ac:chgData name="DaoTaoTin" userId="6d21468e-647c-4f84-8156-117b4a782e40" providerId="ADAL" clId="{469DA582-1A25-4F3E-B067-F86AE55564EB}" dt="2023-11-26T20:55:56.211" v="8784" actId="20577"/>
          <ac:spMkLst>
            <pc:docMk/>
            <pc:sldMk cId="3362085075" sldId="2579"/>
            <ac:spMk id="2" creationId="{B4F195E6-BD75-8FBB-5D86-2FC8AE67AE13}"/>
          </ac:spMkLst>
        </pc:spChg>
        <pc:spChg chg="add mod">
          <ac:chgData name="DaoTaoTin" userId="6d21468e-647c-4f84-8156-117b4a782e40" providerId="ADAL" clId="{469DA582-1A25-4F3E-B067-F86AE55564EB}" dt="2023-11-26T20:55:16.044" v="8768" actId="113"/>
          <ac:spMkLst>
            <pc:docMk/>
            <pc:sldMk cId="3362085075" sldId="2579"/>
            <ac:spMk id="3" creationId="{C758FE23-39C7-67C9-64C5-955DA9C815B4}"/>
          </ac:spMkLst>
        </pc:spChg>
        <pc:spChg chg="add del mod">
          <ac:chgData name="DaoTaoTin" userId="6d21468e-647c-4f84-8156-117b4a782e40" providerId="ADAL" clId="{469DA582-1A25-4F3E-B067-F86AE55564EB}" dt="2023-11-26T20:54:55.090" v="8763" actId="1076"/>
          <ac:spMkLst>
            <pc:docMk/>
            <pc:sldMk cId="3362085075" sldId="2579"/>
            <ac:spMk id="10" creationId="{803F016C-2428-A81B-276E-68785FC7D680}"/>
          </ac:spMkLst>
        </pc:spChg>
        <pc:spChg chg="add del">
          <ac:chgData name="DaoTaoTin" userId="6d21468e-647c-4f84-8156-117b4a782e40" providerId="ADAL" clId="{469DA582-1A25-4F3E-B067-F86AE55564EB}" dt="2023-11-26T20:51:35.087" v="8094" actId="478"/>
          <ac:spMkLst>
            <pc:docMk/>
            <pc:sldMk cId="3362085075" sldId="2579"/>
            <ac:spMk id="11" creationId="{3B265CBA-1D36-525E-9EBB-04F0E3EA12AB}"/>
          </ac:spMkLst>
        </pc:spChg>
        <pc:spChg chg="add del">
          <ac:chgData name="DaoTaoTin" userId="6d21468e-647c-4f84-8156-117b4a782e40" providerId="ADAL" clId="{469DA582-1A25-4F3E-B067-F86AE55564EB}" dt="2023-11-26T20:51:39.850" v="8097" actId="478"/>
          <ac:spMkLst>
            <pc:docMk/>
            <pc:sldMk cId="3362085075" sldId="2579"/>
            <ac:spMk id="12" creationId="{0089C803-4616-37D7-5322-4FF73D2469F4}"/>
          </ac:spMkLst>
        </pc:spChg>
        <pc:spChg chg="add del mod">
          <ac:chgData name="DaoTaoTin" userId="6d21468e-647c-4f84-8156-117b4a782e40" providerId="ADAL" clId="{469DA582-1A25-4F3E-B067-F86AE55564EB}" dt="2023-11-26T20:51:37.852" v="8096" actId="478"/>
          <ac:spMkLst>
            <pc:docMk/>
            <pc:sldMk cId="3362085075" sldId="2579"/>
            <ac:spMk id="13" creationId="{B702C004-5CBD-250A-DDA0-DE7A82504A9F}"/>
          </ac:spMkLst>
        </pc:spChg>
        <pc:spChg chg="add del mod">
          <ac:chgData name="DaoTaoTin" userId="6d21468e-647c-4f84-8156-117b4a782e40" providerId="ADAL" clId="{469DA582-1A25-4F3E-B067-F86AE55564EB}" dt="2023-11-26T20:53:04.050" v="8358" actId="20577"/>
          <ac:spMkLst>
            <pc:docMk/>
            <pc:sldMk cId="3362085075" sldId="2579"/>
            <ac:spMk id="47" creationId="{18125DAB-FCEF-36F6-9E1E-58BC94A11D93}"/>
          </ac:spMkLst>
        </pc:spChg>
        <pc:picChg chg="add del">
          <ac:chgData name="DaoTaoTin" userId="6d21468e-647c-4f84-8156-117b4a782e40" providerId="ADAL" clId="{469DA582-1A25-4F3E-B067-F86AE55564EB}" dt="2023-11-26T20:51:32.353" v="8093" actId="478"/>
          <ac:picMkLst>
            <pc:docMk/>
            <pc:sldMk cId="3362085075" sldId="2579"/>
            <ac:picMk id="9" creationId="{925668A9-E4BD-C2D9-C360-1DA502CAE161}"/>
          </ac:picMkLst>
        </pc:picChg>
      </pc:sldChg>
      <pc:sldChg chg="add del">
        <pc:chgData name="DaoTaoTin" userId="6d21468e-647c-4f84-8156-117b4a782e40" providerId="ADAL" clId="{469DA582-1A25-4F3E-B067-F86AE55564EB}" dt="2023-11-26T20:58:34.522" v="8786" actId="2890"/>
        <pc:sldMkLst>
          <pc:docMk/>
          <pc:sldMk cId="1896505576" sldId="2580"/>
        </pc:sldMkLst>
      </pc:sldChg>
      <pc:sldChg chg="delSp modSp add mod delAnim modAnim">
        <pc:chgData name="DaoTaoTin" userId="6d21468e-647c-4f84-8156-117b4a782e40" providerId="ADAL" clId="{469DA582-1A25-4F3E-B067-F86AE55564EB}" dt="2023-11-26T20:59:40.530" v="8902" actId="478"/>
        <pc:sldMkLst>
          <pc:docMk/>
          <pc:sldMk cId="3258657066" sldId="2580"/>
        </pc:sldMkLst>
        <pc:spChg chg="mod">
          <ac:chgData name="DaoTaoTin" userId="6d21468e-647c-4f84-8156-117b4a782e40" providerId="ADAL" clId="{469DA582-1A25-4F3E-B067-F86AE55564EB}" dt="2023-11-26T20:59:31.821" v="8901" actId="20577"/>
          <ac:spMkLst>
            <pc:docMk/>
            <pc:sldMk cId="3258657066" sldId="2580"/>
            <ac:spMk id="2" creationId="{B4F195E6-BD75-8FBB-5D86-2FC8AE67AE13}"/>
          </ac:spMkLst>
        </pc:spChg>
        <pc:spChg chg="del">
          <ac:chgData name="DaoTaoTin" userId="6d21468e-647c-4f84-8156-117b4a782e40" providerId="ADAL" clId="{469DA582-1A25-4F3E-B067-F86AE55564EB}" dt="2023-11-26T20:59:40.530" v="8902" actId="478"/>
          <ac:spMkLst>
            <pc:docMk/>
            <pc:sldMk cId="3258657066" sldId="2580"/>
            <ac:spMk id="3" creationId="{C758FE23-39C7-67C9-64C5-955DA9C815B4}"/>
          </ac:spMkLst>
        </pc:spChg>
        <pc:spChg chg="del">
          <ac:chgData name="DaoTaoTin" userId="6d21468e-647c-4f84-8156-117b4a782e40" providerId="ADAL" clId="{469DA582-1A25-4F3E-B067-F86AE55564EB}" dt="2023-11-26T20:59:40.530" v="8902" actId="478"/>
          <ac:spMkLst>
            <pc:docMk/>
            <pc:sldMk cId="3258657066" sldId="2580"/>
            <ac:spMk id="10" creationId="{803F016C-2428-A81B-276E-68785FC7D680}"/>
          </ac:spMkLst>
        </pc:spChg>
        <pc:spChg chg="mod">
          <ac:chgData name="DaoTaoTin" userId="6d21468e-647c-4f84-8156-117b4a782e40" providerId="ADAL" clId="{469DA582-1A25-4F3E-B067-F86AE55564EB}" dt="2023-11-26T20:59:10.299" v="8825"/>
          <ac:spMkLst>
            <pc:docMk/>
            <pc:sldMk cId="3258657066" sldId="2580"/>
            <ac:spMk id="30" creationId="{12B8BECD-AA98-D7E1-CDE2-3A19A8350AB7}"/>
          </ac:spMkLst>
        </pc:spChg>
        <pc:spChg chg="del">
          <ac:chgData name="DaoTaoTin" userId="6d21468e-647c-4f84-8156-117b4a782e40" providerId="ADAL" clId="{469DA582-1A25-4F3E-B067-F86AE55564EB}" dt="2023-11-26T20:59:40.530" v="8902" actId="478"/>
          <ac:spMkLst>
            <pc:docMk/>
            <pc:sldMk cId="3258657066" sldId="2580"/>
            <ac:spMk id="47" creationId="{18125DAB-FCEF-36F6-9E1E-58BC94A11D93}"/>
          </ac:spMkLst>
        </pc:spChg>
        <pc:picChg chg="del">
          <ac:chgData name="DaoTaoTin" userId="6d21468e-647c-4f84-8156-117b4a782e40" providerId="ADAL" clId="{469DA582-1A25-4F3E-B067-F86AE55564EB}" dt="2023-11-26T20:59:40.530" v="8902" actId="478"/>
          <ac:picMkLst>
            <pc:docMk/>
            <pc:sldMk cId="3258657066" sldId="2580"/>
            <ac:picMk id="9" creationId="{925668A9-E4BD-C2D9-C360-1DA502CAE161}"/>
          </ac:picMkLst>
        </pc:picChg>
      </pc:sldChg>
      <pc:sldMasterChg chg="del delSldLayout">
        <pc:chgData name="DaoTaoTin" userId="6d21468e-647c-4f84-8156-117b4a782e40" providerId="ADAL" clId="{469DA582-1A25-4F3E-B067-F86AE55564EB}" dt="2023-11-26T20:06:04.019" v="4554" actId="47"/>
        <pc:sldMasterMkLst>
          <pc:docMk/>
          <pc:sldMasterMk cId="1162478615" sldId="2147483813"/>
        </pc:sldMasterMkLst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3614212240" sldId="2147483814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1666493563" sldId="2147483815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4217721134" sldId="2147483816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742731581" sldId="2147483817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11224822" sldId="2147483818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519546104" sldId="2147483819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383652549" sldId="2147483820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21983951" sldId="2147483821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572254788" sldId="2147483822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832884478" sldId="2147483823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488691270" sldId="2147483824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912752419" sldId="2147483825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1390172270" sldId="2147483826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180021913" sldId="2147483827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188372190" sldId="2147483828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752336537" sldId="2147483829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3942546520" sldId="2147483830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3057445554" sldId="2147483831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581794117" sldId="2147483832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1797148588" sldId="2147483833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3417309101" sldId="2147483834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979114738" sldId="2147483835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3835279473" sldId="2147483836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3309148608" sldId="2147483837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1989849424" sldId="2147483838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81530870" sldId="2147483839"/>
          </pc:sldLayoutMkLst>
        </pc:sldLayoutChg>
      </pc:sldMasterChg>
      <pc:sldMasterChg chg="del delSldLayout">
        <pc:chgData name="DaoTaoTin" userId="6d21468e-647c-4f84-8156-117b4a782e40" providerId="ADAL" clId="{469DA582-1A25-4F3E-B067-F86AE55564EB}" dt="2023-11-26T19:20:29.576" v="2467" actId="47"/>
        <pc:sldMasterMkLst>
          <pc:docMk/>
          <pc:sldMasterMk cId="1147502408" sldId="2147483840"/>
        </pc:sldMasterMkLst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894010380" sldId="2147483841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2239593803" sldId="2147483842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924096803" sldId="2147483843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1450323304" sldId="2147483844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2033636383" sldId="2147483845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1232623229" sldId="2147483846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1196246201" sldId="2147483847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324802970" sldId="2147483848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4259696722" sldId="2147483849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2464471592" sldId="2147483850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2894711389" sldId="2147483851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770707069" sldId="2147483852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118470194" sldId="2147483853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2442449327" sldId="2147483854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4102193459" sldId="2147483855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4197519570" sldId="2147483856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1494432289" sldId="2147483857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1288341131" sldId="2147483858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619271274" sldId="2147483859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596014059" sldId="2147483860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59685972" sldId="2147483861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701642116" sldId="2147483862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72152972" sldId="2147483863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813293050" sldId="2147483864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2915341976" sldId="2147483865"/>
          </pc:sldLayoutMkLst>
        </pc:sldLayoutChg>
      </pc:sldMasterChg>
      <pc:sldMasterChg chg="del delSldLayout">
        <pc:chgData name="DaoTaoTin" userId="6d21468e-647c-4f84-8156-117b4a782e40" providerId="ADAL" clId="{469DA582-1A25-4F3E-B067-F86AE55564EB}" dt="2023-11-26T19:59:24.437" v="3805" actId="47"/>
        <pc:sldMasterMkLst>
          <pc:docMk/>
          <pc:sldMasterMk cId="180677354" sldId="2147483842"/>
        </pc:sldMasterMkLst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4035515192" sldId="2147483843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011806105" sldId="2147483844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320362793" sldId="2147483845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259244999" sldId="2147483846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011886767" sldId="2147483847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1863253378" sldId="2147483848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544132731" sldId="2147483849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102984159" sldId="2147483850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973969965" sldId="2147483851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558960000" sldId="2147483852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896661417" sldId="2147483853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4140961407" sldId="2147483854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840782199" sldId="2147483855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001556222" sldId="2147483856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79194681" sldId="2147483857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1820946454" sldId="2147483858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752489306" sldId="2147483859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154106849" sldId="2147483860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353405796" sldId="2147483861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378198262" sldId="2147483862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44307341" sldId="2147483863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137043296" sldId="2147483864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358746059" sldId="2147483865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476483641" sldId="2147483866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1371414182" sldId="2147483867"/>
          </pc:sldLayoutMkLst>
        </pc:sldLayoutChg>
      </pc:sldMasterChg>
      <pc:sldMasterChg chg="del delSldLayout">
        <pc:chgData name="DaoTaoTin" userId="6d21468e-647c-4f84-8156-117b4a782e40" providerId="ADAL" clId="{469DA582-1A25-4F3E-B067-F86AE55564EB}" dt="2023-11-26T20:41:28.068" v="7159" actId="47"/>
        <pc:sldMasterMkLst>
          <pc:docMk/>
          <pc:sldMasterMk cId="633953056" sldId="2147483842"/>
        </pc:sldMasterMkLst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796119522" sldId="2147483843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3897425593" sldId="2147483844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4213545858" sldId="2147483845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75527389" sldId="2147483846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183482322" sldId="2147483847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4009466469" sldId="2147483848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4252276190" sldId="2147483849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2628781012" sldId="2147483850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884123940" sldId="2147483851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4266762954" sldId="2147483852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3361309572" sldId="2147483853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363861120" sldId="2147483854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4048674567" sldId="2147483855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2182064144" sldId="2147483856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669990902" sldId="2147483857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250692788" sldId="2147483858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805432686" sldId="2147483859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812200800" sldId="2147483860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2050034299" sldId="2147483861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3357895674" sldId="2147483862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60553258" sldId="2147483863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010098005" sldId="2147483864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953949892" sldId="2147483865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709494894" sldId="2147483866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502830637" sldId="2147483867"/>
          </pc:sldLayoutMkLst>
        </pc:sldLayoutChg>
      </pc:sldMasterChg>
      <pc:sldMasterChg chg="del delSldLayout">
        <pc:chgData name="DaoTaoTin" userId="6d21468e-647c-4f84-8156-117b4a782e40" providerId="ADAL" clId="{469DA582-1A25-4F3E-B067-F86AE55564EB}" dt="2023-11-26T20:27:08.322" v="6232" actId="47"/>
        <pc:sldMasterMkLst>
          <pc:docMk/>
          <pc:sldMasterMk cId="1581841750" sldId="2147483842"/>
        </pc:sldMasterMkLst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402629610" sldId="2147483843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2165066589" sldId="2147483844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2338077902" sldId="2147483845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500082042" sldId="2147483846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104353723" sldId="2147483847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848874475" sldId="2147483848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584029492" sldId="2147483849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3808484909" sldId="2147483850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226872805" sldId="2147483851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309069769" sldId="2147483852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142482388" sldId="2147483853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3249850730" sldId="2147483854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4014387233" sldId="2147483855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464819368" sldId="2147483856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100732699" sldId="2147483857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722691424" sldId="2147483858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310919635" sldId="2147483859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98240622" sldId="2147483860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3117428925" sldId="2147483861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94257156" sldId="2147483862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798577344" sldId="2147483863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268656573" sldId="2147483864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582679240" sldId="2147483865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689453540" sldId="2147483866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2377302148" sldId="2147483867"/>
          </pc:sldLayoutMkLst>
        </pc:sldLayoutChg>
      </pc:sldMasterChg>
    </pc:docChg>
  </pc:docChgLst>
  <pc:docChgLst>
    <pc:chgData name="DaoTaoTin" userId="6d21468e-647c-4f84-8156-117b4a782e40" providerId="ADAL" clId="{BBA56FA6-275A-4197-8DE6-C00CC84AED58}"/>
    <pc:docChg chg="undo redo custSel addSld delSld modSld delMainMaster modSection">
      <pc:chgData name="DaoTaoTin" userId="6d21468e-647c-4f84-8156-117b4a782e40" providerId="ADAL" clId="{BBA56FA6-275A-4197-8DE6-C00CC84AED58}" dt="2023-11-26T16:19:28.679" v="3877" actId="2711"/>
      <pc:docMkLst>
        <pc:docMk/>
      </pc:docMkLst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1988105415" sldId="267"/>
        </pc:sldMkLst>
      </pc:sldChg>
      <pc:sldChg chg="del">
        <pc:chgData name="DaoTaoTin" userId="6d21468e-647c-4f84-8156-117b4a782e40" providerId="ADAL" clId="{BBA56FA6-275A-4197-8DE6-C00CC84AED58}" dt="2023-11-26T10:04:15.107" v="1996" actId="47"/>
        <pc:sldMkLst>
          <pc:docMk/>
          <pc:sldMk cId="1535298581" sldId="275"/>
        </pc:sldMkLst>
      </pc:sldChg>
      <pc:sldChg chg="del">
        <pc:chgData name="DaoTaoTin" userId="6d21468e-647c-4f84-8156-117b4a782e40" providerId="ADAL" clId="{BBA56FA6-275A-4197-8DE6-C00CC84AED58}" dt="2023-11-26T12:16:42.276" v="3846" actId="47"/>
        <pc:sldMkLst>
          <pc:docMk/>
          <pc:sldMk cId="3015149573" sldId="285"/>
        </pc:sldMkLst>
      </pc:sldChg>
      <pc:sldChg chg="modSp">
        <pc:chgData name="DaoTaoTin" userId="6d21468e-647c-4f84-8156-117b4a782e40" providerId="ADAL" clId="{BBA56FA6-275A-4197-8DE6-C00CC84AED58}" dt="2023-11-26T16:19:28.679" v="3877" actId="2711"/>
        <pc:sldMkLst>
          <pc:docMk/>
          <pc:sldMk cId="567366769" sldId="297"/>
        </pc:sldMkLst>
        <pc:spChg chg="mod">
          <ac:chgData name="DaoTaoTin" userId="6d21468e-647c-4f84-8156-117b4a782e40" providerId="ADAL" clId="{BBA56FA6-275A-4197-8DE6-C00CC84AED58}" dt="2023-11-26T16:14:59.655" v="3864" actId="20577"/>
          <ac:spMkLst>
            <pc:docMk/>
            <pc:sldMk cId="567366769" sldId="297"/>
            <ac:spMk id="14" creationId="{00000000-0000-0000-0000-000000000000}"/>
          </ac:spMkLst>
        </pc:spChg>
        <pc:spChg chg="mod">
          <ac:chgData name="DaoTaoTin" userId="6d21468e-647c-4f84-8156-117b4a782e40" providerId="ADAL" clId="{BBA56FA6-275A-4197-8DE6-C00CC84AED58}" dt="2023-11-26T16:19:28.679" v="3877" actId="2711"/>
          <ac:spMkLst>
            <pc:docMk/>
            <pc:sldMk cId="567366769" sldId="297"/>
            <ac:spMk id="21" creationId="{CB1EF571-5F94-9F0E-5FA2-DF981C9463FA}"/>
          </ac:spMkLst>
        </pc:spChg>
        <pc:spChg chg="mod">
          <ac:chgData name="DaoTaoTin" userId="6d21468e-647c-4f84-8156-117b4a782e40" providerId="ADAL" clId="{BBA56FA6-275A-4197-8DE6-C00CC84AED58}" dt="2023-11-26T16:19:28.679" v="3877" actId="2711"/>
          <ac:spMkLst>
            <pc:docMk/>
            <pc:sldMk cId="567366769" sldId="297"/>
            <ac:spMk id="22" creationId="{7E67A30E-0289-23D0-3352-E51AE3458251}"/>
          </ac:spMkLst>
        </pc:spChg>
        <pc:spChg chg="mod">
          <ac:chgData name="DaoTaoTin" userId="6d21468e-647c-4f84-8156-117b4a782e40" providerId="ADAL" clId="{BBA56FA6-275A-4197-8DE6-C00CC84AED58}" dt="2023-11-26T16:19:28.679" v="3877" actId="2711"/>
          <ac:spMkLst>
            <pc:docMk/>
            <pc:sldMk cId="567366769" sldId="297"/>
            <ac:spMk id="88" creationId="{00000000-0000-0000-0000-000000000000}"/>
          </ac:spMkLst>
        </pc:spChg>
        <pc:spChg chg="mod">
          <ac:chgData name="DaoTaoTin" userId="6d21468e-647c-4f84-8156-117b4a782e40" providerId="ADAL" clId="{BBA56FA6-275A-4197-8DE6-C00CC84AED58}" dt="2023-11-26T16:19:28.679" v="3877" actId="2711"/>
          <ac:spMkLst>
            <pc:docMk/>
            <pc:sldMk cId="567366769" sldId="297"/>
            <ac:spMk id="98" creationId="{00000000-0000-0000-0000-000000000000}"/>
          </ac:spMkLst>
        </pc:spChg>
        <pc:spChg chg="mod">
          <ac:chgData name="DaoTaoTin" userId="6d21468e-647c-4f84-8156-117b4a782e40" providerId="ADAL" clId="{BBA56FA6-275A-4197-8DE6-C00CC84AED58}" dt="2023-11-26T16:19:28.679" v="3877" actId="2711"/>
          <ac:spMkLst>
            <pc:docMk/>
            <pc:sldMk cId="567366769" sldId="297"/>
            <ac:spMk id="114" creationId="{00000000-0000-0000-0000-000000000000}"/>
          </ac:spMkLst>
        </pc:spChg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169608188" sldId="302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4075673806" sldId="327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739752403" sldId="330"/>
        </pc:sldMkLst>
      </pc:sldChg>
      <pc:sldChg chg="del">
        <pc:chgData name="DaoTaoTin" userId="6d21468e-647c-4f84-8156-117b4a782e40" providerId="ADAL" clId="{BBA56FA6-275A-4197-8DE6-C00CC84AED58}" dt="2023-11-26T12:16:42.276" v="3846" actId="47"/>
        <pc:sldMkLst>
          <pc:docMk/>
          <pc:sldMk cId="2196445950" sldId="331"/>
        </pc:sldMkLst>
      </pc:sldChg>
      <pc:sldChg chg="del">
        <pc:chgData name="DaoTaoTin" userId="6d21468e-647c-4f84-8156-117b4a782e40" providerId="ADAL" clId="{BBA56FA6-275A-4197-8DE6-C00CC84AED58}" dt="2023-11-26T12:16:42.276" v="3846" actId="47"/>
        <pc:sldMkLst>
          <pc:docMk/>
          <pc:sldMk cId="1837723083" sldId="332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862298560" sldId="342"/>
        </pc:sldMkLst>
      </pc:sldChg>
      <pc:sldChg chg="del">
        <pc:chgData name="DaoTaoTin" userId="6d21468e-647c-4f84-8156-117b4a782e40" providerId="ADAL" clId="{BBA56FA6-275A-4197-8DE6-C00CC84AED58}" dt="2023-11-26T10:40:18.198" v="2793" actId="47"/>
        <pc:sldMkLst>
          <pc:docMk/>
          <pc:sldMk cId="1062049754" sldId="397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95730105" sldId="399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4084282457" sldId="464"/>
        </pc:sldMkLst>
      </pc:sldChg>
      <pc:sldChg chg="modSp del mod">
        <pc:chgData name="DaoTaoTin" userId="6d21468e-647c-4f84-8156-117b4a782e40" providerId="ADAL" clId="{BBA56FA6-275A-4197-8DE6-C00CC84AED58}" dt="2023-11-26T06:40:51.782" v="336" actId="47"/>
        <pc:sldMkLst>
          <pc:docMk/>
          <pc:sldMk cId="189004535" sldId="817"/>
        </pc:sldMkLst>
        <pc:spChg chg="mod">
          <ac:chgData name="DaoTaoTin" userId="6d21468e-647c-4f84-8156-117b4a782e40" providerId="ADAL" clId="{BBA56FA6-275A-4197-8DE6-C00CC84AED58}" dt="2023-11-26T03:42:51.184" v="0" actId="20577"/>
          <ac:spMkLst>
            <pc:docMk/>
            <pc:sldMk cId="189004535" sldId="817"/>
            <ac:spMk id="2" creationId="{A08A8162-6741-95A8-C65D-4CDE871F3B64}"/>
          </ac:spMkLst>
        </pc:spChg>
      </pc:sldChg>
      <pc:sldChg chg="del">
        <pc:chgData name="DaoTaoTin" userId="6d21468e-647c-4f84-8156-117b4a782e40" providerId="ADAL" clId="{BBA56FA6-275A-4197-8DE6-C00CC84AED58}" dt="2023-11-26T12:16:42.276" v="3846" actId="47"/>
        <pc:sldMkLst>
          <pc:docMk/>
          <pc:sldMk cId="4275549246" sldId="818"/>
        </pc:sldMkLst>
      </pc:sldChg>
      <pc:sldChg chg="modSp">
        <pc:chgData name="DaoTaoTin" userId="6d21468e-647c-4f84-8156-117b4a782e40" providerId="ADAL" clId="{BBA56FA6-275A-4197-8DE6-C00CC84AED58}" dt="2023-11-26T16:14:01.966" v="3850" actId="20577"/>
        <pc:sldMkLst>
          <pc:docMk/>
          <pc:sldMk cId="4218675276" sldId="819"/>
        </pc:sldMkLst>
        <pc:spChg chg="mod">
          <ac:chgData name="DaoTaoTin" userId="6d21468e-647c-4f84-8156-117b4a782e40" providerId="ADAL" clId="{BBA56FA6-275A-4197-8DE6-C00CC84AED58}" dt="2023-11-26T16:13:46.201" v="3848" actId="2711"/>
          <ac:spMkLst>
            <pc:docMk/>
            <pc:sldMk cId="4218675276" sldId="819"/>
            <ac:spMk id="29" creationId="{3182E26A-FB71-F3E0-2E06-350496562B9A}"/>
          </ac:spMkLst>
        </pc:spChg>
        <pc:spChg chg="mod">
          <ac:chgData name="DaoTaoTin" userId="6d21468e-647c-4f84-8156-117b4a782e40" providerId="ADAL" clId="{BBA56FA6-275A-4197-8DE6-C00CC84AED58}" dt="2023-11-26T16:13:34.854" v="3847" actId="2711"/>
          <ac:spMkLst>
            <pc:docMk/>
            <pc:sldMk cId="4218675276" sldId="819"/>
            <ac:spMk id="30" creationId="{12B8BECD-AA98-D7E1-CDE2-3A19A8350AB7}"/>
          </ac:spMkLst>
        </pc:spChg>
        <pc:spChg chg="mod">
          <ac:chgData name="DaoTaoTin" userId="6d21468e-647c-4f84-8156-117b4a782e40" providerId="ADAL" clId="{BBA56FA6-275A-4197-8DE6-C00CC84AED58}" dt="2023-11-26T16:14:01.966" v="3850" actId="20577"/>
          <ac:spMkLst>
            <pc:docMk/>
            <pc:sldMk cId="4218675276" sldId="819"/>
            <ac:spMk id="31" creationId="{721F8B53-A28B-2318-3DA1-9B47E9DFD359}"/>
          </ac:spMkLst>
        </pc:spChg>
      </pc:sldChg>
      <pc:sldChg chg="modSp mod">
        <pc:chgData name="DaoTaoTin" userId="6d21468e-647c-4f84-8156-117b4a782e40" providerId="ADAL" clId="{BBA56FA6-275A-4197-8DE6-C00CC84AED58}" dt="2023-11-26T16:14:36.363" v="3854" actId="2711"/>
        <pc:sldMkLst>
          <pc:docMk/>
          <pc:sldMk cId="1179892434" sldId="820"/>
        </pc:sldMkLst>
        <pc:spChg chg="mod">
          <ac:chgData name="DaoTaoTin" userId="6d21468e-647c-4f84-8156-117b4a782e40" providerId="ADAL" clId="{BBA56FA6-275A-4197-8DE6-C00CC84AED58}" dt="2023-11-26T16:14:26.743" v="3853" actId="2711"/>
          <ac:spMkLst>
            <pc:docMk/>
            <pc:sldMk cId="1179892434" sldId="820"/>
            <ac:spMk id="29" creationId="{3182E26A-FB71-F3E0-2E06-350496562B9A}"/>
          </ac:spMkLst>
        </pc:spChg>
        <pc:spChg chg="mod">
          <ac:chgData name="DaoTaoTin" userId="6d21468e-647c-4f84-8156-117b4a782e40" providerId="ADAL" clId="{BBA56FA6-275A-4197-8DE6-C00CC84AED58}" dt="2023-11-26T16:14:11.934" v="3851" actId="2711"/>
          <ac:spMkLst>
            <pc:docMk/>
            <pc:sldMk cId="1179892434" sldId="820"/>
            <ac:spMk id="30" creationId="{12B8BECD-AA98-D7E1-CDE2-3A19A8350AB7}"/>
          </ac:spMkLst>
        </pc:spChg>
        <pc:spChg chg="mod">
          <ac:chgData name="DaoTaoTin" userId="6d21468e-647c-4f84-8156-117b4a782e40" providerId="ADAL" clId="{BBA56FA6-275A-4197-8DE6-C00CC84AED58}" dt="2023-11-26T16:14:36.363" v="3854" actId="2711"/>
          <ac:spMkLst>
            <pc:docMk/>
            <pc:sldMk cId="1179892434" sldId="820"/>
            <ac:spMk id="31" creationId="{721F8B53-A28B-2318-3DA1-9B47E9DFD359}"/>
          </ac:spMkLst>
        </pc:spChg>
      </pc:sldChg>
      <pc:sldChg chg="modSp mod">
        <pc:chgData name="DaoTaoTin" userId="6d21468e-647c-4f84-8156-117b4a782e40" providerId="ADAL" clId="{BBA56FA6-275A-4197-8DE6-C00CC84AED58}" dt="2023-11-26T16:19:07.318" v="3876" actId="113"/>
        <pc:sldMkLst>
          <pc:docMk/>
          <pc:sldMk cId="3996980516" sldId="821"/>
        </pc:sldMkLst>
        <pc:spChg chg="mod">
          <ac:chgData name="DaoTaoTin" userId="6d21468e-647c-4f84-8156-117b4a782e40" providerId="ADAL" clId="{BBA56FA6-275A-4197-8DE6-C00CC84AED58}" dt="2023-11-26T16:15:26.448" v="3866" actId="14100"/>
          <ac:spMkLst>
            <pc:docMk/>
            <pc:sldMk cId="3996980516" sldId="821"/>
            <ac:spMk id="55" creationId="{00000000-0000-0000-0000-000000000000}"/>
          </ac:spMkLst>
        </pc:spChg>
        <pc:spChg chg="mod">
          <ac:chgData name="DaoTaoTin" userId="6d21468e-647c-4f84-8156-117b4a782e40" providerId="ADAL" clId="{BBA56FA6-275A-4197-8DE6-C00CC84AED58}" dt="2023-11-26T16:19:07.318" v="3876" actId="113"/>
          <ac:spMkLst>
            <pc:docMk/>
            <pc:sldMk cId="3996980516" sldId="821"/>
            <ac:spMk id="56" creationId="{00000000-0000-0000-0000-000000000000}"/>
          </ac:spMkLst>
        </pc:spChg>
      </pc:sldChg>
      <pc:sldChg chg="modSp mod">
        <pc:chgData name="DaoTaoTin" userId="6d21468e-647c-4f84-8156-117b4a782e40" providerId="ADAL" clId="{BBA56FA6-275A-4197-8DE6-C00CC84AED58}" dt="2023-11-26T16:18:40.224" v="3873" actId="207"/>
        <pc:sldMkLst>
          <pc:docMk/>
          <pc:sldMk cId="1301703534" sldId="822"/>
        </pc:sldMkLst>
        <pc:spChg chg="mod">
          <ac:chgData name="DaoTaoTin" userId="6d21468e-647c-4f84-8156-117b4a782e40" providerId="ADAL" clId="{BBA56FA6-275A-4197-8DE6-C00CC84AED58}" dt="2023-11-26T16:18:02.547" v="3869" actId="14100"/>
          <ac:spMkLst>
            <pc:docMk/>
            <pc:sldMk cId="1301703534" sldId="822"/>
            <ac:spMk id="55" creationId="{00000000-0000-0000-0000-000000000000}"/>
          </ac:spMkLst>
        </pc:spChg>
        <pc:spChg chg="mod">
          <ac:chgData name="DaoTaoTin" userId="6d21468e-647c-4f84-8156-117b4a782e40" providerId="ADAL" clId="{BBA56FA6-275A-4197-8DE6-C00CC84AED58}" dt="2023-11-26T16:18:40.224" v="3873" actId="207"/>
          <ac:spMkLst>
            <pc:docMk/>
            <pc:sldMk cId="1301703534" sldId="822"/>
            <ac:spMk id="56" creationId="{00000000-0000-0000-0000-000000000000}"/>
          </ac:spMkLst>
        </pc:spChg>
      </pc:sldChg>
      <pc:sldChg chg="del">
        <pc:chgData name="DaoTaoTin" userId="6d21468e-647c-4f84-8156-117b4a782e40" providerId="ADAL" clId="{BBA56FA6-275A-4197-8DE6-C00CC84AED58}" dt="2023-11-26T12:16:42.276" v="3846" actId="47"/>
        <pc:sldMkLst>
          <pc:docMk/>
          <pc:sldMk cId="1750846299" sldId="823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131251836" sldId="824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419384897" sldId="825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336458238" sldId="826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441101549" sldId="827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59501423" sldId="828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4235919601" sldId="829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1025284774" sldId="830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463665471" sldId="831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57242344" sldId="832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1725795619" sldId="2540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147659811" sldId="2541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402533426" sldId="2543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1166321219" sldId="2544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754157868" sldId="2547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991965030" sldId="2548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301789147" sldId="2549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482644487" sldId="2551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638196470" sldId="2552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219744835" sldId="2553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1462978444" sldId="2554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983739187" sldId="2555"/>
        </pc:sldMkLst>
      </pc:sldChg>
      <pc:sldChg chg="del">
        <pc:chgData name="DaoTaoTin" userId="6d21468e-647c-4f84-8156-117b4a782e40" providerId="ADAL" clId="{BBA56FA6-275A-4197-8DE6-C00CC84AED58}" dt="2023-11-26T12:16:42.276" v="3846" actId="47"/>
        <pc:sldMkLst>
          <pc:docMk/>
          <pc:sldMk cId="4035694695" sldId="2556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813753927" sldId="2557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965627992" sldId="2558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1678813971" sldId="2559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41888707" sldId="2560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58386429" sldId="2561"/>
        </pc:sldMkLst>
      </pc:sldChg>
      <pc:sldChg chg="addSp delSp modSp new mod setBg">
        <pc:chgData name="DaoTaoTin" userId="6d21468e-647c-4f84-8156-117b4a782e40" providerId="ADAL" clId="{BBA56FA6-275A-4197-8DE6-C00CC84AED58}" dt="2023-11-26T07:39:02.620" v="1054" actId="478"/>
        <pc:sldMkLst>
          <pc:docMk/>
          <pc:sldMk cId="3469077470" sldId="2562"/>
        </pc:sldMkLst>
        <pc:spChg chg="add del">
          <ac:chgData name="DaoTaoTin" userId="6d21468e-647c-4f84-8156-117b4a782e40" providerId="ADAL" clId="{BBA56FA6-275A-4197-8DE6-C00CC84AED58}" dt="2023-11-26T06:24:39.927" v="32" actId="26606"/>
          <ac:spMkLst>
            <pc:docMk/>
            <pc:sldMk cId="3469077470" sldId="2562"/>
            <ac:spMk id="11" creationId="{32BC26D8-82FB-445E-AA49-62A77D7C1EE0}"/>
          </ac:spMkLst>
        </pc:spChg>
        <pc:spChg chg="add del">
          <ac:chgData name="DaoTaoTin" userId="6d21468e-647c-4f84-8156-117b4a782e40" providerId="ADAL" clId="{BBA56FA6-275A-4197-8DE6-C00CC84AED58}" dt="2023-11-26T06:24:39.927" v="32" actId="26606"/>
          <ac:spMkLst>
            <pc:docMk/>
            <pc:sldMk cId="3469077470" sldId="2562"/>
            <ac:spMk id="12" creationId="{CB44330D-EA18-4254-AA95-EB49948539B8}"/>
          </ac:spMkLst>
        </pc:spChg>
        <pc:spChg chg="add del">
          <ac:chgData name="DaoTaoTin" userId="6d21468e-647c-4f84-8156-117b4a782e40" providerId="ADAL" clId="{BBA56FA6-275A-4197-8DE6-C00CC84AED58}" dt="2023-11-26T06:24:33.567" v="26" actId="26606"/>
          <ac:spMkLst>
            <pc:docMk/>
            <pc:sldMk cId="3469077470" sldId="2562"/>
            <ac:spMk id="14" creationId="{42A4FC2C-047E-45A5-965D-8E1E3BF09BC6}"/>
          </ac:spMkLst>
        </pc:spChg>
        <pc:spChg chg="add del">
          <ac:chgData name="DaoTaoTin" userId="6d21468e-647c-4f84-8156-117b4a782e40" providerId="ADAL" clId="{BBA56FA6-275A-4197-8DE6-C00CC84AED58}" dt="2023-11-26T06:24:42.791" v="34" actId="26606"/>
          <ac:spMkLst>
            <pc:docMk/>
            <pc:sldMk cId="3469077470" sldId="2562"/>
            <ac:spMk id="15" creationId="{AB8C311F-7253-4AED-9701-7FC0708C41C7}"/>
          </ac:spMkLst>
        </pc:spChg>
        <pc:spChg chg="add del">
          <ac:chgData name="DaoTaoTin" userId="6d21468e-647c-4f84-8156-117b4a782e40" providerId="ADAL" clId="{BBA56FA6-275A-4197-8DE6-C00CC84AED58}" dt="2023-11-26T06:24:42.791" v="34" actId="26606"/>
          <ac:spMkLst>
            <pc:docMk/>
            <pc:sldMk cId="3469077470" sldId="2562"/>
            <ac:spMk id="17" creationId="{E2384209-CB15-4CDF-9D31-C44FD9A3F20D}"/>
          </ac:spMkLst>
        </pc:spChg>
        <pc:spChg chg="add del">
          <ac:chgData name="DaoTaoTin" userId="6d21468e-647c-4f84-8156-117b4a782e40" providerId="ADAL" clId="{BBA56FA6-275A-4197-8DE6-C00CC84AED58}" dt="2023-11-26T06:24:42.791" v="34" actId="26606"/>
          <ac:spMkLst>
            <pc:docMk/>
            <pc:sldMk cId="3469077470" sldId="2562"/>
            <ac:spMk id="18" creationId="{2633B3B5-CC90-43F0-8714-D31D1F3F0209}"/>
          </ac:spMkLst>
        </pc:spChg>
        <pc:spChg chg="add del">
          <ac:chgData name="DaoTaoTin" userId="6d21468e-647c-4f84-8156-117b4a782e40" providerId="ADAL" clId="{BBA56FA6-275A-4197-8DE6-C00CC84AED58}" dt="2023-11-26T06:24:42.791" v="34" actId="26606"/>
          <ac:spMkLst>
            <pc:docMk/>
            <pc:sldMk cId="3469077470" sldId="2562"/>
            <ac:spMk id="20" creationId="{A8D57A06-A426-446D-B02C-A2DC6B62E45E}"/>
          </ac:spMkLst>
        </pc:spChg>
        <pc:spChg chg="add del">
          <ac:chgData name="DaoTaoTin" userId="6d21468e-647c-4f84-8156-117b4a782e40" providerId="ADAL" clId="{BBA56FA6-275A-4197-8DE6-C00CC84AED58}" dt="2023-11-26T06:24:37.196" v="28" actId="26606"/>
          <ac:spMkLst>
            <pc:docMk/>
            <pc:sldMk cId="3469077470" sldId="2562"/>
            <ac:spMk id="21" creationId="{8B089790-F4B6-46A7-BB28-7B74A9A9EFDC}"/>
          </ac:spMkLst>
        </pc:spChg>
        <pc:spChg chg="add">
          <ac:chgData name="DaoTaoTin" userId="6d21468e-647c-4f84-8156-117b4a782e40" providerId="ADAL" clId="{BBA56FA6-275A-4197-8DE6-C00CC84AED58}" dt="2023-11-26T06:24:42.793" v="35" actId="26606"/>
          <ac:spMkLst>
            <pc:docMk/>
            <pc:sldMk cId="3469077470" sldId="2562"/>
            <ac:spMk id="22" creationId="{42A4FC2C-047E-45A5-965D-8E1E3BF09BC6}"/>
          </ac:spMkLst>
        </pc:spChg>
        <pc:spChg chg="add mod ord">
          <ac:chgData name="DaoTaoTin" userId="6d21468e-647c-4f84-8156-117b4a782e40" providerId="ADAL" clId="{BBA56FA6-275A-4197-8DE6-C00CC84AED58}" dt="2023-11-26T07:14:43.801" v="963" actId="207"/>
          <ac:spMkLst>
            <pc:docMk/>
            <pc:sldMk cId="3469077470" sldId="2562"/>
            <ac:spMk id="23" creationId="{9AB6D279-8A2C-EF95-B59B-6BB1AFB1D7E8}"/>
          </ac:spMkLst>
        </pc:spChg>
        <pc:spChg chg="add mod">
          <ac:chgData name="DaoTaoTin" userId="6d21468e-647c-4f84-8156-117b4a782e40" providerId="ADAL" clId="{BBA56FA6-275A-4197-8DE6-C00CC84AED58}" dt="2023-11-26T06:28:15.984" v="75" actId="1076"/>
          <ac:spMkLst>
            <pc:docMk/>
            <pc:sldMk cId="3469077470" sldId="2562"/>
            <ac:spMk id="24" creationId="{FE058CFB-6C1F-615A-5719-946BDFE6687F}"/>
          </ac:spMkLst>
        </pc:spChg>
        <pc:spChg chg="add del mod ord">
          <ac:chgData name="DaoTaoTin" userId="6d21468e-647c-4f84-8156-117b4a782e40" providerId="ADAL" clId="{BBA56FA6-275A-4197-8DE6-C00CC84AED58}" dt="2023-11-26T06:30:59.601" v="116" actId="478"/>
          <ac:spMkLst>
            <pc:docMk/>
            <pc:sldMk cId="3469077470" sldId="2562"/>
            <ac:spMk id="29" creationId="{2B9D0C78-6174-442C-3D32-B23BF77797B5}"/>
          </ac:spMkLst>
        </pc:spChg>
        <pc:spChg chg="add mod ord">
          <ac:chgData name="DaoTaoTin" userId="6d21468e-647c-4f84-8156-117b4a782e40" providerId="ADAL" clId="{BBA56FA6-275A-4197-8DE6-C00CC84AED58}" dt="2023-11-26T06:38:47.910" v="326" actId="1076"/>
          <ac:spMkLst>
            <pc:docMk/>
            <pc:sldMk cId="3469077470" sldId="2562"/>
            <ac:spMk id="30" creationId="{C9B15645-6802-7E1A-6C39-41FC5CCF0670}"/>
          </ac:spMkLst>
        </pc:spChg>
        <pc:spChg chg="add mod">
          <ac:chgData name="DaoTaoTin" userId="6d21468e-647c-4f84-8156-117b4a782e40" providerId="ADAL" clId="{BBA56FA6-275A-4197-8DE6-C00CC84AED58}" dt="2023-11-26T06:39:41.139" v="332" actId="207"/>
          <ac:spMkLst>
            <pc:docMk/>
            <pc:sldMk cId="3469077470" sldId="2562"/>
            <ac:spMk id="31" creationId="{CD4286EB-0053-45E9-BA1C-21A34DE597E0}"/>
          </ac:spMkLst>
        </pc:spChg>
        <pc:spChg chg="add mod">
          <ac:chgData name="DaoTaoTin" userId="6d21468e-647c-4f84-8156-117b4a782e40" providerId="ADAL" clId="{BBA56FA6-275A-4197-8DE6-C00CC84AED58}" dt="2023-11-26T06:38:17.863" v="323" actId="1076"/>
          <ac:spMkLst>
            <pc:docMk/>
            <pc:sldMk cId="3469077470" sldId="2562"/>
            <ac:spMk id="32" creationId="{1C85ABBF-4A5E-23C7-1184-F18E2000DFB0}"/>
          </ac:spMkLst>
        </pc:spChg>
        <pc:spChg chg="add mod">
          <ac:chgData name="DaoTaoTin" userId="6d21468e-647c-4f84-8156-117b4a782e40" providerId="ADAL" clId="{BBA56FA6-275A-4197-8DE6-C00CC84AED58}" dt="2023-11-26T06:40:35.316" v="335" actId="2711"/>
          <ac:spMkLst>
            <pc:docMk/>
            <pc:sldMk cId="3469077470" sldId="2562"/>
            <ac:spMk id="33" creationId="{7A83466C-25B9-199D-3537-24E2194D6511}"/>
          </ac:spMkLst>
        </pc:spChg>
        <pc:spChg chg="add del mod">
          <ac:chgData name="DaoTaoTin" userId="6d21468e-647c-4f84-8156-117b4a782e40" providerId="ADAL" clId="{BBA56FA6-275A-4197-8DE6-C00CC84AED58}" dt="2023-11-26T07:20:35.761" v="1046" actId="21"/>
          <ac:spMkLst>
            <pc:docMk/>
            <pc:sldMk cId="3469077470" sldId="2562"/>
            <ac:spMk id="34" creationId="{D3CBDAA4-0F15-7966-0EA9-5408727302E5}"/>
          </ac:spMkLst>
        </pc:spChg>
        <pc:spChg chg="add del mod">
          <ac:chgData name="DaoTaoTin" userId="6d21468e-647c-4f84-8156-117b4a782e40" providerId="ADAL" clId="{BBA56FA6-275A-4197-8DE6-C00CC84AED58}" dt="2023-11-26T07:39:02.620" v="1054" actId="478"/>
          <ac:spMkLst>
            <pc:docMk/>
            <pc:sldMk cId="3469077470" sldId="2562"/>
            <ac:spMk id="35" creationId="{C2B3DD2E-FE93-E858-2E9A-6D9B3E719657}"/>
          </ac:spMkLst>
        </pc:spChg>
        <pc:grpChg chg="add del">
          <ac:chgData name="DaoTaoTin" userId="6d21468e-647c-4f84-8156-117b4a782e40" providerId="ADAL" clId="{BBA56FA6-275A-4197-8DE6-C00CC84AED58}" dt="2023-11-26T06:24:37.196" v="28" actId="26606"/>
          <ac:grpSpMkLst>
            <pc:docMk/>
            <pc:sldMk cId="3469077470" sldId="2562"/>
            <ac:grpSpMk id="16" creationId="{9DE3F54D-33BC-4382-A2AB-5E002F0F1166}"/>
          </ac:grpSpMkLst>
        </pc:grpChg>
        <pc:picChg chg="add del mod">
          <ac:chgData name="DaoTaoTin" userId="6d21468e-647c-4f84-8156-117b4a782e40" providerId="ADAL" clId="{BBA56FA6-275A-4197-8DE6-C00CC84AED58}" dt="2023-11-26T04:44:03.061" v="10" actId="478"/>
          <ac:picMkLst>
            <pc:docMk/>
            <pc:sldMk cId="3469077470" sldId="2562"/>
            <ac:picMk id="3" creationId="{3D040E21-2683-A836-4163-0EF934CD9F10}"/>
          </ac:picMkLst>
        </pc:picChg>
        <pc:picChg chg="add del mod">
          <ac:chgData name="DaoTaoTin" userId="6d21468e-647c-4f84-8156-117b4a782e40" providerId="ADAL" clId="{BBA56FA6-275A-4197-8DE6-C00CC84AED58}" dt="2023-11-26T04:44:17.160" v="16" actId="478"/>
          <ac:picMkLst>
            <pc:docMk/>
            <pc:sldMk cId="3469077470" sldId="2562"/>
            <ac:picMk id="5" creationId="{20A3486C-77AE-69E2-4CF7-2CC77C15BC75}"/>
          </ac:picMkLst>
        </pc:picChg>
        <pc:picChg chg="add del mod">
          <ac:chgData name="DaoTaoTin" userId="6d21468e-647c-4f84-8156-117b4a782e40" providerId="ADAL" clId="{BBA56FA6-275A-4197-8DE6-C00CC84AED58}" dt="2023-11-26T06:24:15.450" v="21" actId="478"/>
          <ac:picMkLst>
            <pc:docMk/>
            <pc:sldMk cId="3469077470" sldId="2562"/>
            <ac:picMk id="7" creationId="{5FCAD988-F009-868A-CBF2-70FB5C08A06E}"/>
          </ac:picMkLst>
        </pc:picChg>
        <pc:picChg chg="add del mod">
          <ac:chgData name="DaoTaoTin" userId="6d21468e-647c-4f84-8156-117b4a782e40" providerId="ADAL" clId="{BBA56FA6-275A-4197-8DE6-C00CC84AED58}" dt="2023-11-26T06:24:54.571" v="36" actId="478"/>
          <ac:picMkLst>
            <pc:docMk/>
            <pc:sldMk cId="3469077470" sldId="2562"/>
            <ac:picMk id="9" creationId="{F0D3CFC3-CE17-3DAA-1EF1-016E1946242D}"/>
          </ac:picMkLst>
        </pc:picChg>
        <pc:picChg chg="add mod">
          <ac:chgData name="DaoTaoTin" userId="6d21468e-647c-4f84-8156-117b4a782e40" providerId="ADAL" clId="{BBA56FA6-275A-4197-8DE6-C00CC84AED58}" dt="2023-11-26T06:37:15.091" v="294" actId="1076"/>
          <ac:picMkLst>
            <pc:docMk/>
            <pc:sldMk cId="3469077470" sldId="2562"/>
            <ac:picMk id="13" creationId="{D133C086-92D5-1035-A68D-4E7A4172D299}"/>
          </ac:picMkLst>
        </pc:picChg>
        <pc:picChg chg="add del mod">
          <ac:chgData name="DaoTaoTin" userId="6d21468e-647c-4f84-8156-117b4a782e40" providerId="ADAL" clId="{BBA56FA6-275A-4197-8DE6-C00CC84AED58}" dt="2023-11-26T06:28:49.942" v="86" actId="931"/>
          <ac:picMkLst>
            <pc:docMk/>
            <pc:sldMk cId="3469077470" sldId="2562"/>
            <ac:picMk id="26" creationId="{23D66380-BC4F-1AFB-6025-8F4EED037419}"/>
          </ac:picMkLst>
        </pc:picChg>
        <pc:picChg chg="add mod">
          <ac:chgData name="DaoTaoTin" userId="6d21468e-647c-4f84-8156-117b4a782e40" providerId="ADAL" clId="{BBA56FA6-275A-4197-8DE6-C00CC84AED58}" dt="2023-11-26T06:30:07.218" v="109" actId="14826"/>
          <ac:picMkLst>
            <pc:docMk/>
            <pc:sldMk cId="3469077470" sldId="2562"/>
            <ac:picMk id="28" creationId="{E77C5384-1043-896B-20F1-FF4D7138B1FF}"/>
          </ac:picMkLst>
        </pc:picChg>
      </pc:sldChg>
      <pc:sldChg chg="addSp delSp modSp new mod">
        <pc:chgData name="DaoTaoTin" userId="6d21468e-647c-4f84-8156-117b4a782e40" providerId="ADAL" clId="{BBA56FA6-275A-4197-8DE6-C00CC84AED58}" dt="2023-11-26T08:10:06.759" v="1720" actId="478"/>
        <pc:sldMkLst>
          <pc:docMk/>
          <pc:sldMk cId="2987805038" sldId="2563"/>
        </pc:sldMkLst>
        <pc:spChg chg="add mod">
          <ac:chgData name="DaoTaoTin" userId="6d21468e-647c-4f84-8156-117b4a782e40" providerId="ADAL" clId="{BBA56FA6-275A-4197-8DE6-C00CC84AED58}" dt="2023-11-26T06:46:12.620" v="410" actId="1076"/>
          <ac:spMkLst>
            <pc:docMk/>
            <pc:sldMk cId="2987805038" sldId="2563"/>
            <ac:spMk id="2" creationId="{FFC4F6FE-95BD-8C24-080F-5850340D9948}"/>
          </ac:spMkLst>
        </pc:spChg>
        <pc:spChg chg="add del">
          <ac:chgData name="DaoTaoTin" userId="6d21468e-647c-4f84-8156-117b4a782e40" providerId="ADAL" clId="{BBA56FA6-275A-4197-8DE6-C00CC84AED58}" dt="2023-11-26T06:58:23.694" v="832" actId="478"/>
          <ac:spMkLst>
            <pc:docMk/>
            <pc:sldMk cId="2987805038" sldId="2563"/>
            <ac:spMk id="3" creationId="{49AFF532-E96E-262A-92B3-52B50902719C}"/>
          </ac:spMkLst>
        </pc:spChg>
        <pc:spChg chg="add del mod">
          <ac:chgData name="DaoTaoTin" userId="6d21468e-647c-4f84-8156-117b4a782e40" providerId="ADAL" clId="{BBA56FA6-275A-4197-8DE6-C00CC84AED58}" dt="2023-11-26T06:58:24.467" v="833" actId="478"/>
          <ac:spMkLst>
            <pc:docMk/>
            <pc:sldMk cId="2987805038" sldId="2563"/>
            <ac:spMk id="4" creationId="{5B89A2DC-271E-2018-F394-E5E0FC3771EC}"/>
          </ac:spMkLst>
        </pc:spChg>
        <pc:spChg chg="add del mod">
          <ac:chgData name="DaoTaoTin" userId="6d21468e-647c-4f84-8156-117b4a782e40" providerId="ADAL" clId="{BBA56FA6-275A-4197-8DE6-C00CC84AED58}" dt="2023-11-26T07:00:42.416" v="837" actId="478"/>
          <ac:spMkLst>
            <pc:docMk/>
            <pc:sldMk cId="2987805038" sldId="2563"/>
            <ac:spMk id="5" creationId="{6C572424-0018-C387-CDA2-3EF6D169BF90}"/>
          </ac:spMkLst>
        </pc:spChg>
        <pc:spChg chg="add mod">
          <ac:chgData name="DaoTaoTin" userId="6d21468e-647c-4f84-8156-117b4a782e40" providerId="ADAL" clId="{BBA56FA6-275A-4197-8DE6-C00CC84AED58}" dt="2023-11-26T08:09:57.682" v="1718" actId="1035"/>
          <ac:spMkLst>
            <pc:docMk/>
            <pc:sldMk cId="2987805038" sldId="2563"/>
            <ac:spMk id="6" creationId="{2D179CC8-272C-43FD-04E9-F9A671328AF6}"/>
          </ac:spMkLst>
        </pc:spChg>
        <pc:spChg chg="add mod">
          <ac:chgData name="DaoTaoTin" userId="6d21468e-647c-4f84-8156-117b4a782e40" providerId="ADAL" clId="{BBA56FA6-275A-4197-8DE6-C00CC84AED58}" dt="2023-11-26T08:09:57.682" v="1718" actId="1035"/>
          <ac:spMkLst>
            <pc:docMk/>
            <pc:sldMk cId="2987805038" sldId="2563"/>
            <ac:spMk id="7" creationId="{32F21BF5-8750-7D33-2AA7-E4472D3448C5}"/>
          </ac:spMkLst>
        </pc:spChg>
        <pc:spChg chg="add mod">
          <ac:chgData name="DaoTaoTin" userId="6d21468e-647c-4f84-8156-117b4a782e40" providerId="ADAL" clId="{BBA56FA6-275A-4197-8DE6-C00CC84AED58}" dt="2023-11-26T08:09:57.682" v="1718" actId="1035"/>
          <ac:spMkLst>
            <pc:docMk/>
            <pc:sldMk cId="2987805038" sldId="2563"/>
            <ac:spMk id="8" creationId="{E3CEBD6E-E7CD-19E8-72C5-3D899231CD44}"/>
          </ac:spMkLst>
        </pc:spChg>
        <pc:spChg chg="add del mod">
          <ac:chgData name="DaoTaoTin" userId="6d21468e-647c-4f84-8156-117b4a782e40" providerId="ADAL" clId="{BBA56FA6-275A-4197-8DE6-C00CC84AED58}" dt="2023-11-26T07:53:07.021" v="1224" actId="1582"/>
          <ac:spMkLst>
            <pc:docMk/>
            <pc:sldMk cId="2987805038" sldId="2563"/>
            <ac:spMk id="13" creationId="{A0A18FD5-9A50-EF3A-34E9-72696D6AB5B9}"/>
          </ac:spMkLst>
        </pc:spChg>
        <pc:spChg chg="add del mod">
          <ac:chgData name="DaoTaoTin" userId="6d21468e-647c-4f84-8156-117b4a782e40" providerId="ADAL" clId="{BBA56FA6-275A-4197-8DE6-C00CC84AED58}" dt="2023-11-26T07:12:29.701" v="950" actId="478"/>
          <ac:spMkLst>
            <pc:docMk/>
            <pc:sldMk cId="2987805038" sldId="2563"/>
            <ac:spMk id="16" creationId="{AC8A2006-25FB-22DF-914F-E692CFF076EC}"/>
          </ac:spMkLst>
        </pc:spChg>
        <pc:spChg chg="add del mod">
          <ac:chgData name="DaoTaoTin" userId="6d21468e-647c-4f84-8156-117b4a782e40" providerId="ADAL" clId="{BBA56FA6-275A-4197-8DE6-C00CC84AED58}" dt="2023-11-26T07:12:29.701" v="950" actId="478"/>
          <ac:spMkLst>
            <pc:docMk/>
            <pc:sldMk cId="2987805038" sldId="2563"/>
            <ac:spMk id="18" creationId="{CF8FEFC0-B1A8-38DA-E8F0-6D53B8669EBD}"/>
          </ac:spMkLst>
        </pc:spChg>
        <pc:spChg chg="add del mod">
          <ac:chgData name="DaoTaoTin" userId="6d21468e-647c-4f84-8156-117b4a782e40" providerId="ADAL" clId="{BBA56FA6-275A-4197-8DE6-C00CC84AED58}" dt="2023-11-26T07:12:29.701" v="950" actId="478"/>
          <ac:spMkLst>
            <pc:docMk/>
            <pc:sldMk cId="2987805038" sldId="2563"/>
            <ac:spMk id="20" creationId="{0F92C1FC-09E4-0EDB-3B2C-15BA9DADDCDB}"/>
          </ac:spMkLst>
        </pc:spChg>
        <pc:spChg chg="add mod">
          <ac:chgData name="DaoTaoTin" userId="6d21468e-647c-4f84-8156-117b4a782e40" providerId="ADAL" clId="{BBA56FA6-275A-4197-8DE6-C00CC84AED58}" dt="2023-11-26T07:53:07.021" v="1224" actId="1582"/>
          <ac:spMkLst>
            <pc:docMk/>
            <pc:sldMk cId="2987805038" sldId="2563"/>
            <ac:spMk id="21" creationId="{9E9F6E90-AB9A-7579-42BC-42B78686E622}"/>
          </ac:spMkLst>
        </pc:spChg>
        <pc:spChg chg="add mod">
          <ac:chgData name="DaoTaoTin" userId="6d21468e-647c-4f84-8156-117b4a782e40" providerId="ADAL" clId="{BBA56FA6-275A-4197-8DE6-C00CC84AED58}" dt="2023-11-26T08:00:29.206" v="1471"/>
          <ac:spMkLst>
            <pc:docMk/>
            <pc:sldMk cId="2987805038" sldId="2563"/>
            <ac:spMk id="22" creationId="{BA3E1FBD-E11F-53BD-406A-E522F44BA433}"/>
          </ac:spMkLst>
        </pc:spChg>
        <pc:spChg chg="add del mod ord">
          <ac:chgData name="DaoTaoTin" userId="6d21468e-647c-4f84-8156-117b4a782e40" providerId="ADAL" clId="{BBA56FA6-275A-4197-8DE6-C00CC84AED58}" dt="2023-11-26T07:50:50.639" v="1221" actId="478"/>
          <ac:spMkLst>
            <pc:docMk/>
            <pc:sldMk cId="2987805038" sldId="2563"/>
            <ac:spMk id="34" creationId="{B52F45FC-A83C-1979-8C55-F4D871E06014}"/>
          </ac:spMkLst>
        </pc:spChg>
        <pc:spChg chg="add del mod">
          <ac:chgData name="DaoTaoTin" userId="6d21468e-647c-4f84-8156-117b4a782e40" providerId="ADAL" clId="{BBA56FA6-275A-4197-8DE6-C00CC84AED58}" dt="2023-11-26T07:20:49.609" v="1049" actId="21"/>
          <ac:spMkLst>
            <pc:docMk/>
            <pc:sldMk cId="2987805038" sldId="2563"/>
            <ac:spMk id="35" creationId="{CD2AFA45-A088-B0B0-D0EE-0137ED40A455}"/>
          </ac:spMkLst>
        </pc:spChg>
        <pc:spChg chg="add mod">
          <ac:chgData name="DaoTaoTin" userId="6d21468e-647c-4f84-8156-117b4a782e40" providerId="ADAL" clId="{BBA56FA6-275A-4197-8DE6-C00CC84AED58}" dt="2023-11-26T07:41:03.513" v="1064"/>
          <ac:spMkLst>
            <pc:docMk/>
            <pc:sldMk cId="2987805038" sldId="2563"/>
            <ac:spMk id="38" creationId="{B7F226B3-977F-5C1C-7503-444255CFCAAD}"/>
          </ac:spMkLst>
        </pc:spChg>
        <pc:spChg chg="add mod">
          <ac:chgData name="DaoTaoTin" userId="6d21468e-647c-4f84-8156-117b4a782e40" providerId="ADAL" clId="{BBA56FA6-275A-4197-8DE6-C00CC84AED58}" dt="2023-11-26T07:41:03.075" v="1063"/>
          <ac:spMkLst>
            <pc:docMk/>
            <pc:sldMk cId="2987805038" sldId="2563"/>
            <ac:spMk id="39" creationId="{47566A78-6EA4-2A2B-63B1-5CFAED5418DB}"/>
          </ac:spMkLst>
        </pc:spChg>
        <pc:spChg chg="add mod">
          <ac:chgData name="DaoTaoTin" userId="6d21468e-647c-4f84-8156-117b4a782e40" providerId="ADAL" clId="{BBA56FA6-275A-4197-8DE6-C00CC84AED58}" dt="2023-11-26T07:41:02.830" v="1062"/>
          <ac:spMkLst>
            <pc:docMk/>
            <pc:sldMk cId="2987805038" sldId="2563"/>
            <ac:spMk id="40" creationId="{37DC0A2A-0015-A53B-D95A-3CBBAC97EC34}"/>
          </ac:spMkLst>
        </pc:spChg>
        <pc:spChg chg="add del mod ord">
          <ac:chgData name="DaoTaoTin" userId="6d21468e-647c-4f84-8156-117b4a782e40" providerId="ADAL" clId="{BBA56FA6-275A-4197-8DE6-C00CC84AED58}" dt="2023-11-26T07:50:50.639" v="1221" actId="478"/>
          <ac:spMkLst>
            <pc:docMk/>
            <pc:sldMk cId="2987805038" sldId="2563"/>
            <ac:spMk id="41" creationId="{2A5D7C55-CA33-E99F-984D-CB663E9B6A82}"/>
          </ac:spMkLst>
        </pc:spChg>
        <pc:spChg chg="add del mod ord">
          <ac:chgData name="DaoTaoTin" userId="6d21468e-647c-4f84-8156-117b4a782e40" providerId="ADAL" clId="{BBA56FA6-275A-4197-8DE6-C00CC84AED58}" dt="2023-11-26T07:50:50.639" v="1221" actId="478"/>
          <ac:spMkLst>
            <pc:docMk/>
            <pc:sldMk cId="2987805038" sldId="2563"/>
            <ac:spMk id="42" creationId="{1256116A-3B4D-3693-353E-34FBA52B3E14}"/>
          </ac:spMkLst>
        </pc:spChg>
        <pc:spChg chg="add del mod">
          <ac:chgData name="DaoTaoTin" userId="6d21468e-647c-4f84-8156-117b4a782e40" providerId="ADAL" clId="{BBA56FA6-275A-4197-8DE6-C00CC84AED58}" dt="2023-11-26T07:50:50.639" v="1221" actId="478"/>
          <ac:spMkLst>
            <pc:docMk/>
            <pc:sldMk cId="2987805038" sldId="2563"/>
            <ac:spMk id="43" creationId="{7517D823-647E-A6A6-BBD5-80206DF684F4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44" creationId="{F2BDB6B9-88BF-0C9E-A093-F52D89C23359}"/>
          </ac:spMkLst>
        </pc:spChg>
        <pc:spChg chg="add del mod">
          <ac:chgData name="DaoTaoTin" userId="6d21468e-647c-4f84-8156-117b4a782e40" providerId="ADAL" clId="{BBA56FA6-275A-4197-8DE6-C00CC84AED58}" dt="2023-11-26T07:47:45.448" v="1154" actId="478"/>
          <ac:spMkLst>
            <pc:docMk/>
            <pc:sldMk cId="2987805038" sldId="2563"/>
            <ac:spMk id="45" creationId="{D10D08C1-4D54-C805-A131-75FD3670AEF0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46" creationId="{61A7D49F-695E-AF11-5EED-401B228AFBFE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47" creationId="{51010B6C-5234-3B89-BE82-606F05F33349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48" creationId="{69BA6BD3-3947-03E3-3031-AD1CD76961BF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49" creationId="{5F463EC2-B7E2-E9BB-97EE-FFA15D91F204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50" creationId="{75A57F09-9714-6821-4F30-CBCF3DE7A0B2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51" creationId="{EB0747D8-D5C7-05E8-29B2-C78F02CCB379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52" creationId="{0E40E37C-789E-C996-532D-395440F4152C}"/>
          </ac:spMkLst>
        </pc:spChg>
        <pc:spChg chg="add mod">
          <ac:chgData name="DaoTaoTin" userId="6d21468e-647c-4f84-8156-117b4a782e40" providerId="ADAL" clId="{BBA56FA6-275A-4197-8DE6-C00CC84AED58}" dt="2023-11-26T07:56:35.779" v="1293"/>
          <ac:spMkLst>
            <pc:docMk/>
            <pc:sldMk cId="2987805038" sldId="2563"/>
            <ac:spMk id="53" creationId="{391CFD08-5D93-C24B-A657-177CAA7DAFD4}"/>
          </ac:spMkLst>
        </pc:spChg>
        <pc:spChg chg="add mod">
          <ac:chgData name="DaoTaoTin" userId="6d21468e-647c-4f84-8156-117b4a782e40" providerId="ADAL" clId="{BBA56FA6-275A-4197-8DE6-C00CC84AED58}" dt="2023-11-26T07:56:35.779" v="1293"/>
          <ac:spMkLst>
            <pc:docMk/>
            <pc:sldMk cId="2987805038" sldId="2563"/>
            <ac:spMk id="54" creationId="{55A96038-787F-C2B6-8822-61B94D6A572D}"/>
          </ac:spMkLst>
        </pc:spChg>
        <pc:spChg chg="add mod">
          <ac:chgData name="DaoTaoTin" userId="6d21468e-647c-4f84-8156-117b4a782e40" providerId="ADAL" clId="{BBA56FA6-275A-4197-8DE6-C00CC84AED58}" dt="2023-11-26T07:56:35.779" v="1293"/>
          <ac:spMkLst>
            <pc:docMk/>
            <pc:sldMk cId="2987805038" sldId="2563"/>
            <ac:spMk id="55" creationId="{358FD496-8B0A-7A08-0E6C-A961C618A888}"/>
          </ac:spMkLst>
        </pc:spChg>
        <pc:spChg chg="add mod">
          <ac:chgData name="DaoTaoTin" userId="6d21468e-647c-4f84-8156-117b4a782e40" providerId="ADAL" clId="{BBA56FA6-275A-4197-8DE6-C00CC84AED58}" dt="2023-11-26T07:56:35.779" v="1293"/>
          <ac:spMkLst>
            <pc:docMk/>
            <pc:sldMk cId="2987805038" sldId="2563"/>
            <ac:spMk id="56" creationId="{DC161810-FA64-BA9B-6903-E7C512EC03BA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57" creationId="{524B3F53-2E61-8554-7613-667AE0BD6221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58" creationId="{29EE864D-924A-7520-BE19-4FD27DF40495}"/>
          </ac:spMkLst>
        </pc:spChg>
        <pc:spChg chg="add del mod">
          <ac:chgData name="DaoTaoTin" userId="6d21468e-647c-4f84-8156-117b4a782e40" providerId="ADAL" clId="{BBA56FA6-275A-4197-8DE6-C00CC84AED58}" dt="2023-11-26T08:02:01.301" v="1488" actId="478"/>
          <ac:spMkLst>
            <pc:docMk/>
            <pc:sldMk cId="2987805038" sldId="2563"/>
            <ac:spMk id="59" creationId="{E7408072-34DB-0BDC-445D-E2F38643BCCE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60" creationId="{C3DF9929-EDEF-94C2-63F8-6669F79EA4ED}"/>
          </ac:spMkLst>
        </pc:spChg>
        <pc:grpChg chg="add mod">
          <ac:chgData name="DaoTaoTin" userId="6d21468e-647c-4f84-8156-117b4a782e40" providerId="ADAL" clId="{BBA56FA6-275A-4197-8DE6-C00CC84AED58}" dt="2023-11-26T08:09:57.682" v="1718" actId="1035"/>
          <ac:grpSpMkLst>
            <pc:docMk/>
            <pc:sldMk cId="2987805038" sldId="2563"/>
            <ac:grpSpMk id="23" creationId="{F3DF6B3B-0264-3EC3-6E0C-05D178307F8D}"/>
          </ac:grpSpMkLst>
        </pc:grpChg>
        <pc:grpChg chg="add mod">
          <ac:chgData name="DaoTaoTin" userId="6d21468e-647c-4f84-8156-117b4a782e40" providerId="ADAL" clId="{BBA56FA6-275A-4197-8DE6-C00CC84AED58}" dt="2023-11-26T08:09:57.682" v="1718" actId="1035"/>
          <ac:grpSpMkLst>
            <pc:docMk/>
            <pc:sldMk cId="2987805038" sldId="2563"/>
            <ac:grpSpMk id="24" creationId="{6D93CB1B-F024-27F5-239F-B1417F111DC5}"/>
          </ac:grpSpMkLst>
        </pc:grpChg>
        <pc:grpChg chg="add mod">
          <ac:chgData name="DaoTaoTin" userId="6d21468e-647c-4f84-8156-117b4a782e40" providerId="ADAL" clId="{BBA56FA6-275A-4197-8DE6-C00CC84AED58}" dt="2023-11-26T08:09:57.682" v="1718" actId="1035"/>
          <ac:grpSpMkLst>
            <pc:docMk/>
            <pc:sldMk cId="2987805038" sldId="2563"/>
            <ac:grpSpMk id="25" creationId="{2240DE8A-D197-A2A7-8FC4-A5FC82BC94DB}"/>
          </ac:grpSpMkLst>
        </pc:grpChg>
        <pc:picChg chg="add mod">
          <ac:chgData name="DaoTaoTin" userId="6d21468e-647c-4f84-8156-117b4a782e40" providerId="ADAL" clId="{BBA56FA6-275A-4197-8DE6-C00CC84AED58}" dt="2023-11-26T08:00:29.206" v="1471"/>
          <ac:picMkLst>
            <pc:docMk/>
            <pc:sldMk cId="2987805038" sldId="2563"/>
            <ac:picMk id="10" creationId="{58D3FCAE-781D-A558-2ACA-E5AA4D80EC20}"/>
          </ac:picMkLst>
        </pc:picChg>
        <pc:picChg chg="add mod">
          <ac:chgData name="DaoTaoTin" userId="6d21468e-647c-4f84-8156-117b4a782e40" providerId="ADAL" clId="{BBA56FA6-275A-4197-8DE6-C00CC84AED58}" dt="2023-11-26T07:53:07.021" v="1224" actId="1582"/>
          <ac:picMkLst>
            <pc:docMk/>
            <pc:sldMk cId="2987805038" sldId="2563"/>
            <ac:picMk id="11" creationId="{B7A96939-7827-0E8E-18DB-1B23B00CE85E}"/>
          </ac:picMkLst>
        </pc:picChg>
        <pc:picChg chg="add mod">
          <ac:chgData name="DaoTaoTin" userId="6d21468e-647c-4f84-8156-117b4a782e40" providerId="ADAL" clId="{BBA56FA6-275A-4197-8DE6-C00CC84AED58}" dt="2023-11-26T07:53:07.021" v="1224" actId="1582"/>
          <ac:picMkLst>
            <pc:docMk/>
            <pc:sldMk cId="2987805038" sldId="2563"/>
            <ac:picMk id="12" creationId="{8FB7A706-3E83-19DE-E54A-7D1F2F53B6DD}"/>
          </ac:picMkLst>
        </pc:picChg>
        <pc:picChg chg="add del mod">
          <ac:chgData name="DaoTaoTin" userId="6d21468e-647c-4f84-8156-117b4a782e40" providerId="ADAL" clId="{BBA56FA6-275A-4197-8DE6-C00CC84AED58}" dt="2023-11-26T07:06:32.813" v="878" actId="478"/>
          <ac:picMkLst>
            <pc:docMk/>
            <pc:sldMk cId="2987805038" sldId="2563"/>
            <ac:picMk id="14" creationId="{9BAFD614-7103-6945-C18A-0E1DB06EF66C}"/>
          </ac:picMkLst>
        </pc:picChg>
        <pc:picChg chg="add del mod">
          <ac:chgData name="DaoTaoTin" userId="6d21468e-647c-4f84-8156-117b4a782e40" providerId="ADAL" clId="{BBA56FA6-275A-4197-8DE6-C00CC84AED58}" dt="2023-11-26T07:12:29.701" v="950" actId="478"/>
          <ac:picMkLst>
            <pc:docMk/>
            <pc:sldMk cId="2987805038" sldId="2563"/>
            <ac:picMk id="15" creationId="{D3A7726C-7BE5-01D7-5E50-B1E49CDDB9D2}"/>
          </ac:picMkLst>
        </pc:picChg>
        <pc:picChg chg="add del mod">
          <ac:chgData name="DaoTaoTin" userId="6d21468e-647c-4f84-8156-117b4a782e40" providerId="ADAL" clId="{BBA56FA6-275A-4197-8DE6-C00CC84AED58}" dt="2023-11-26T07:12:29.701" v="950" actId="478"/>
          <ac:picMkLst>
            <pc:docMk/>
            <pc:sldMk cId="2987805038" sldId="2563"/>
            <ac:picMk id="17" creationId="{9A4B51B9-E24A-751E-04D2-C1016D2519AF}"/>
          </ac:picMkLst>
        </pc:picChg>
        <pc:picChg chg="add del mod">
          <ac:chgData name="DaoTaoTin" userId="6d21468e-647c-4f84-8156-117b4a782e40" providerId="ADAL" clId="{BBA56FA6-275A-4197-8DE6-C00CC84AED58}" dt="2023-11-26T07:12:29.701" v="950" actId="478"/>
          <ac:picMkLst>
            <pc:docMk/>
            <pc:sldMk cId="2987805038" sldId="2563"/>
            <ac:picMk id="19" creationId="{C1097B5F-D2E8-DC6B-D279-045887B918A3}"/>
          </ac:picMkLst>
        </pc:picChg>
        <pc:picChg chg="add del mod">
          <ac:chgData name="DaoTaoTin" userId="6d21468e-647c-4f84-8156-117b4a782e40" providerId="ADAL" clId="{BBA56FA6-275A-4197-8DE6-C00CC84AED58}" dt="2023-11-26T07:41:47.953" v="1078" actId="478"/>
          <ac:picMkLst>
            <pc:docMk/>
            <pc:sldMk cId="2987805038" sldId="2563"/>
            <ac:picMk id="37" creationId="{8BDC9855-8909-2570-4B0A-28E3E1BAD2DA}"/>
          </ac:picMkLst>
        </pc:picChg>
        <pc:picChg chg="add mod">
          <ac:chgData name="DaoTaoTin" userId="6d21468e-647c-4f84-8156-117b4a782e40" providerId="ADAL" clId="{BBA56FA6-275A-4197-8DE6-C00CC84AED58}" dt="2023-11-26T08:00:29.206" v="1471"/>
          <ac:picMkLst>
            <pc:docMk/>
            <pc:sldMk cId="2987805038" sldId="2563"/>
            <ac:picMk id="61" creationId="{3F369EC8-D54B-5E52-139E-BA546ADFEFC1}"/>
          </ac:picMkLst>
        </pc:picChg>
        <pc:picChg chg="add mod">
          <ac:chgData name="DaoTaoTin" userId="6d21468e-647c-4f84-8156-117b4a782e40" providerId="ADAL" clId="{BBA56FA6-275A-4197-8DE6-C00CC84AED58}" dt="2023-11-26T08:08:10.533" v="1664" actId="1036"/>
          <ac:picMkLst>
            <pc:docMk/>
            <pc:sldMk cId="2987805038" sldId="2563"/>
            <ac:picMk id="63" creationId="{A3E7BC3D-118E-53F8-F00B-C7C12EE88CA3}"/>
          </ac:picMkLst>
        </pc:picChg>
        <pc:picChg chg="add del mod">
          <ac:chgData name="DaoTaoTin" userId="6d21468e-647c-4f84-8156-117b4a782e40" providerId="ADAL" clId="{BBA56FA6-275A-4197-8DE6-C00CC84AED58}" dt="2023-11-26T08:01:42.661" v="1485" actId="478"/>
          <ac:picMkLst>
            <pc:docMk/>
            <pc:sldMk cId="2987805038" sldId="2563"/>
            <ac:picMk id="65" creationId="{610D8D3E-00A1-23B6-2FF3-046B580E54C8}"/>
          </ac:picMkLst>
        </pc:picChg>
        <pc:picChg chg="add mod">
          <ac:chgData name="DaoTaoTin" userId="6d21468e-647c-4f84-8156-117b4a782e40" providerId="ADAL" clId="{BBA56FA6-275A-4197-8DE6-C00CC84AED58}" dt="2023-11-26T08:08:10.533" v="1664" actId="1036"/>
          <ac:picMkLst>
            <pc:docMk/>
            <pc:sldMk cId="2987805038" sldId="2563"/>
            <ac:picMk id="66" creationId="{648E3E5D-04FB-A42D-92B4-EC92E884B328}"/>
          </ac:picMkLst>
        </pc:picChg>
        <pc:cxnChg chg="add del mod">
          <ac:chgData name="DaoTaoTin" userId="6d21468e-647c-4f84-8156-117b4a782e40" providerId="ADAL" clId="{BBA56FA6-275A-4197-8DE6-C00CC84AED58}" dt="2023-11-26T08:07:43.138" v="1642" actId="478"/>
          <ac:cxnSpMkLst>
            <pc:docMk/>
            <pc:sldMk cId="2987805038" sldId="2563"/>
            <ac:cxnSpMk id="27" creationId="{E03A164E-7816-8040-099A-37B45954BB94}"/>
          </ac:cxnSpMkLst>
        </pc:cxnChg>
        <pc:cxnChg chg="add del mod">
          <ac:chgData name="DaoTaoTin" userId="6d21468e-647c-4f84-8156-117b4a782e40" providerId="ADAL" clId="{BBA56FA6-275A-4197-8DE6-C00CC84AED58}" dt="2023-11-26T08:07:44.061" v="1643" actId="478"/>
          <ac:cxnSpMkLst>
            <pc:docMk/>
            <pc:sldMk cId="2987805038" sldId="2563"/>
            <ac:cxnSpMk id="28" creationId="{1C55BA81-C8F4-83A4-6145-A1BDC4F5A669}"/>
          </ac:cxnSpMkLst>
        </pc:cxnChg>
        <pc:cxnChg chg="add del mod">
          <ac:chgData name="DaoTaoTin" userId="6d21468e-647c-4f84-8156-117b4a782e40" providerId="ADAL" clId="{BBA56FA6-275A-4197-8DE6-C00CC84AED58}" dt="2023-11-26T07:17:33.205" v="979" actId="478"/>
          <ac:cxnSpMkLst>
            <pc:docMk/>
            <pc:sldMk cId="2987805038" sldId="2563"/>
            <ac:cxnSpMk id="29" creationId="{2355F37D-3F2E-5AF9-FAF5-6BF0D3EEF0DB}"/>
          </ac:cxnSpMkLst>
        </pc:cxnChg>
        <pc:cxnChg chg="add mod">
          <ac:chgData name="DaoTaoTin" userId="6d21468e-647c-4f84-8156-117b4a782e40" providerId="ADAL" clId="{BBA56FA6-275A-4197-8DE6-C00CC84AED58}" dt="2023-11-26T07:16:48.670" v="973"/>
          <ac:cxnSpMkLst>
            <pc:docMk/>
            <pc:sldMk cId="2987805038" sldId="2563"/>
            <ac:cxnSpMk id="30" creationId="{FD60AE48-229E-E389-521C-692114FB4664}"/>
          </ac:cxnSpMkLst>
        </pc:cxnChg>
        <pc:cxnChg chg="add del mod">
          <ac:chgData name="DaoTaoTin" userId="6d21468e-647c-4f84-8156-117b4a782e40" providerId="ADAL" clId="{BBA56FA6-275A-4197-8DE6-C00CC84AED58}" dt="2023-11-26T08:07:45.471" v="1644" actId="478"/>
          <ac:cxnSpMkLst>
            <pc:docMk/>
            <pc:sldMk cId="2987805038" sldId="2563"/>
            <ac:cxnSpMk id="31" creationId="{4D15F912-CD84-F9DA-E352-9E6895E8DAFB}"/>
          </ac:cxnSpMkLst>
        </pc:cxnChg>
        <pc:cxnChg chg="add del mod">
          <ac:chgData name="DaoTaoTin" userId="6d21468e-647c-4f84-8156-117b4a782e40" providerId="ADAL" clId="{BBA56FA6-275A-4197-8DE6-C00CC84AED58}" dt="2023-11-26T08:10:05.808" v="1719" actId="478"/>
          <ac:cxnSpMkLst>
            <pc:docMk/>
            <pc:sldMk cId="2987805038" sldId="2563"/>
            <ac:cxnSpMk id="68" creationId="{00D81750-3EFD-22C3-2FA9-4DF47BE21FD5}"/>
          </ac:cxnSpMkLst>
        </pc:cxnChg>
        <pc:cxnChg chg="add del mod">
          <ac:chgData name="DaoTaoTin" userId="6d21468e-647c-4f84-8156-117b4a782e40" providerId="ADAL" clId="{BBA56FA6-275A-4197-8DE6-C00CC84AED58}" dt="2023-11-26T08:10:06.759" v="1720" actId="478"/>
          <ac:cxnSpMkLst>
            <pc:docMk/>
            <pc:sldMk cId="2987805038" sldId="2563"/>
            <ac:cxnSpMk id="69" creationId="{5F8241CA-4722-50D9-5F13-645EEBA81B96}"/>
          </ac:cxnSpMkLst>
        </pc:cxnChg>
        <pc:cxnChg chg="add del mod">
          <ac:chgData name="DaoTaoTin" userId="6d21468e-647c-4f84-8156-117b4a782e40" providerId="ADAL" clId="{BBA56FA6-275A-4197-8DE6-C00CC84AED58}" dt="2023-11-26T08:09:40.148" v="1671" actId="478"/>
          <ac:cxnSpMkLst>
            <pc:docMk/>
            <pc:sldMk cId="2987805038" sldId="2563"/>
            <ac:cxnSpMk id="70" creationId="{636F9D8C-2023-D0D0-414A-C892E8F899C4}"/>
          </ac:cxnSpMkLst>
        </pc:cxnChg>
      </pc:sldChg>
      <pc:sldChg chg="addSp delSp modSp add mod delAnim modAnim">
        <pc:chgData name="DaoTaoTin" userId="6d21468e-647c-4f84-8156-117b4a782e40" providerId="ADAL" clId="{BBA56FA6-275A-4197-8DE6-C00CC84AED58}" dt="2023-11-26T10:30:48.324" v="2785" actId="20577"/>
        <pc:sldMkLst>
          <pc:docMk/>
          <pc:sldMk cId="1271480896" sldId="2564"/>
        </pc:sldMkLst>
        <pc:spChg chg="mod">
          <ac:chgData name="DaoTaoTin" userId="6d21468e-647c-4f84-8156-117b4a782e40" providerId="ADAL" clId="{BBA56FA6-275A-4197-8DE6-C00CC84AED58}" dt="2023-11-26T10:30:48.324" v="2785" actId="20577"/>
          <ac:spMkLst>
            <pc:docMk/>
            <pc:sldMk cId="1271480896" sldId="2564"/>
            <ac:spMk id="2" creationId="{FFC4F6FE-95BD-8C24-080F-5850340D9948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4" creationId="{ECA375E0-2E5F-F9A5-F4F6-09E7B0FE2803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5" creationId="{37016F95-1D64-1778-576F-7EB67706A86E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6" creationId="{2D179CC8-272C-43FD-04E9-F9A671328AF6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7" creationId="{32F21BF5-8750-7D33-2AA7-E4472D3448C5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8" creationId="{E3CEBD6E-E7CD-19E8-72C5-3D899231CD44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14" creationId="{EF1F94D4-7ECB-D43E-04CE-82AAFD5B05FB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15" creationId="{CFE1E592-B36D-73A8-A8D2-80149525CA9F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17" creationId="{DDC16B9F-6C78-A823-47BD-D2080333C91F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18" creationId="{ED4DB32F-4FF0-A3D7-C0E2-8718F00B107E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20" creationId="{40304DD0-615B-A01C-5860-0F082D7DC154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26" creationId="{9D906E4B-2FAA-3CFA-13FB-E34041B3E7C5}"/>
          </ac:spMkLst>
        </pc:spChg>
        <pc:spChg chg="add del mod">
          <ac:chgData name="DaoTaoTin" userId="6d21468e-647c-4f84-8156-117b4a782e40" providerId="ADAL" clId="{BBA56FA6-275A-4197-8DE6-C00CC84AED58}" dt="2023-11-26T09:16:30.693" v="1785" actId="478"/>
          <ac:spMkLst>
            <pc:docMk/>
            <pc:sldMk cId="1271480896" sldId="2564"/>
            <ac:spMk id="35" creationId="{55C8C495-B5E9-6DA4-80A8-2EE70C427841}"/>
          </ac:spMkLst>
        </pc:spChg>
        <pc:spChg chg="add del mod">
          <ac:chgData name="DaoTaoTin" userId="6d21468e-647c-4f84-8156-117b4a782e40" providerId="ADAL" clId="{BBA56FA6-275A-4197-8DE6-C00CC84AED58}" dt="2023-11-26T09:21:29.614" v="1795" actId="478"/>
          <ac:spMkLst>
            <pc:docMk/>
            <pc:sldMk cId="1271480896" sldId="2564"/>
            <ac:spMk id="36" creationId="{7C6BE3F6-06FF-CD3F-C2DC-C6DB50C05FC5}"/>
          </ac:spMkLst>
        </pc:spChg>
        <pc:spChg chg="add del">
          <ac:chgData name="DaoTaoTin" userId="6d21468e-647c-4f84-8156-117b4a782e40" providerId="ADAL" clId="{BBA56FA6-275A-4197-8DE6-C00CC84AED58}" dt="2023-11-26T09:17:32.985" v="1792" actId="11529"/>
          <ac:spMkLst>
            <pc:docMk/>
            <pc:sldMk cId="1271480896" sldId="2564"/>
            <ac:spMk id="37" creationId="{35C201CB-38D6-7DE9-6A47-3B44CA7BB083}"/>
          </ac:spMkLst>
        </pc:spChg>
        <pc:spChg chg="add del">
          <ac:chgData name="DaoTaoTin" userId="6d21468e-647c-4f84-8156-117b4a782e40" providerId="ADAL" clId="{BBA56FA6-275A-4197-8DE6-C00CC84AED58}" dt="2023-11-26T09:17:44.872" v="1794" actId="478"/>
          <ac:spMkLst>
            <pc:docMk/>
            <pc:sldMk cId="1271480896" sldId="2564"/>
            <ac:spMk id="38" creationId="{022A63BB-31EA-7F09-4F56-9F85404ECBD9}"/>
          </ac:spMkLst>
        </pc:spChg>
        <pc:spChg chg="add mod">
          <ac:chgData name="DaoTaoTin" userId="6d21468e-647c-4f84-8156-117b4a782e40" providerId="ADAL" clId="{BBA56FA6-275A-4197-8DE6-C00CC84AED58}" dt="2023-11-26T10:17:12.933" v="2616" actId="164"/>
          <ac:spMkLst>
            <pc:docMk/>
            <pc:sldMk cId="1271480896" sldId="2564"/>
            <ac:spMk id="39" creationId="{E5C4FA00-11B3-67EE-0FCB-76276E6C6885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41" creationId="{2545FBED-53C4-44F6-3750-B53A595D189A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42" creationId="{7E0D4903-6806-5009-FC99-2028BB9DC4A5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43" creationId="{B44E553F-1FD5-9FB2-1F04-57316480254C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44" creationId="{F2BDB6B9-88BF-0C9E-A093-F52D89C23359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45" creationId="{68768B29-C3D7-075C-FDDE-3C95C7C56A88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46" creationId="{61A7D49F-695E-AF11-5EED-401B228AFBFE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47" creationId="{51010B6C-5234-3B89-BE82-606F05F33349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48" creationId="{69BA6BD3-3947-03E3-3031-AD1CD76961BF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49" creationId="{5F463EC2-B7E2-E9BB-97EE-FFA15D91F204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50" creationId="{75A57F09-9714-6821-4F30-CBCF3DE7A0B2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51" creationId="{EB0747D8-D5C7-05E8-29B2-C78F02CCB379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52" creationId="{0E40E37C-789E-C996-532D-395440F4152C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53" creationId="{7B0C59F7-D2A1-5BDC-85D7-865912A4C8B8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54" creationId="{B853309B-0A8A-E0AF-62DB-607C9849C723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55" creationId="{2F6C0EAF-764F-28E6-4D58-BB0C321DFDDF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56" creationId="{D337CE8C-4277-958B-3C26-2FC7A76FF6DE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57" creationId="{524B3F53-2E61-8554-7613-667AE0BD6221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58" creationId="{29EE864D-924A-7520-BE19-4FD27DF40495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59" creationId="{6BCD1CEF-05A1-DCB5-E4EC-89CD6B2E4955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60" creationId="{C3DF9929-EDEF-94C2-63F8-6669F79EA4ED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61" creationId="{2E88E751-AF08-68F5-9230-DCD4BA906C06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62" creationId="{FDE45092-0AE9-B81A-6B45-133FB69411EA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64" creationId="{56E9A110-C634-2E4A-7A2A-66C8E0554C76}"/>
          </ac:spMkLst>
        </pc:spChg>
        <pc:spChg chg="add mod">
          <ac:chgData name="DaoTaoTin" userId="6d21468e-647c-4f84-8156-117b4a782e40" providerId="ADAL" clId="{BBA56FA6-275A-4197-8DE6-C00CC84AED58}" dt="2023-11-26T10:17:16.886" v="2617" actId="164"/>
          <ac:spMkLst>
            <pc:docMk/>
            <pc:sldMk cId="1271480896" sldId="2564"/>
            <ac:spMk id="65" creationId="{FB604558-4144-AD19-C68E-07DF41F9BCC6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68" creationId="{A038355C-9266-52E1-4896-D021CA2E05EC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69" creationId="{E886E8B0-FA54-1CCE-C4CB-65744BED180D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0" creationId="{CB16DDAE-C7AB-F2DE-343F-AF378336A4CE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1" creationId="{0B4EB8B0-BE5A-27C0-DA20-EB3C34053873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2" creationId="{C789A7FB-94AB-524E-6C27-9F87AE3CE02E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3" creationId="{C825371F-88A2-8965-690F-A5B608E048E2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4" creationId="{5669A606-29C5-A46A-4025-EB9C0BFB3287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5" creationId="{775CCDE5-87AE-7CD7-2BA9-6092F8203FC9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6" creationId="{B22EE834-3BC4-87F0-EEDC-C95A04E7FE53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7" creationId="{F20F0523-019A-D3F3-559B-D90628B75323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8" creationId="{B022C1A0-50E1-BB2E-194C-A33D32259105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9" creationId="{A82BA253-6923-C7C3-7A9B-B377A2309FA3}"/>
          </ac:spMkLst>
        </pc:spChg>
        <pc:spChg chg="add mod">
          <ac:chgData name="DaoTaoTin" userId="6d21468e-647c-4f84-8156-117b4a782e40" providerId="ADAL" clId="{BBA56FA6-275A-4197-8DE6-C00CC84AED58}" dt="2023-11-26T10:17:19.588" v="2618" actId="164"/>
          <ac:spMkLst>
            <pc:docMk/>
            <pc:sldMk cId="1271480896" sldId="2564"/>
            <ac:spMk id="80" creationId="{FBC1A6F2-9479-69FA-BDB0-19B784B837E6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2" creationId="{CB9674E2-E2B7-EC36-D022-4A0D99448BEF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3" creationId="{520FE7DC-62DC-9AF8-F9C2-CC49CE990390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4" creationId="{40563E6B-CFE4-CA25-2229-FCA8FD9CFF60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5" creationId="{1E9FAD99-FB52-B8B0-6A29-6DBA325E38AD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6" creationId="{5E82384E-755D-FE46-0F01-4F0C0817A8F4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7" creationId="{DFAA5A39-F4C1-26E9-B801-03A8770636D4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8" creationId="{8534BA7E-31D6-3A17-B69E-7C30DA885C85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9" creationId="{6E4D1B0C-EECA-86EB-19D9-A6A8F203C903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90" creationId="{8FE0ACBA-E0F1-CE42-D7E3-494197703468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91" creationId="{77C50CC2-7EDC-E881-9E8D-C228CFD85AE2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92" creationId="{E4DDC94A-1CA9-8B5F-C13F-999DB9B913EC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93" creationId="{A2AF43F5-685D-64A9-6E19-5ECF2A96F63F}"/>
          </ac:spMkLst>
        </pc:spChg>
        <pc:spChg chg="add mod">
          <ac:chgData name="DaoTaoTin" userId="6d21468e-647c-4f84-8156-117b4a782e40" providerId="ADAL" clId="{BBA56FA6-275A-4197-8DE6-C00CC84AED58}" dt="2023-11-26T10:17:22.778" v="2619" actId="164"/>
          <ac:spMkLst>
            <pc:docMk/>
            <pc:sldMk cId="1271480896" sldId="2564"/>
            <ac:spMk id="94" creationId="{00C95B86-2BFC-8CFF-AD7D-7D45520F2710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96" creationId="{AE074725-3459-ED49-16DB-59F83346E21F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97" creationId="{B35A9827-3B3D-C53D-10EE-920140E5C9A8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98" creationId="{54C571FF-51B0-3E1B-2ED8-B5DD1BC84A55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99" creationId="{11DDEF7B-B9D3-C27A-F3DE-958CEADE22F0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0" creationId="{E9B94181-BDA6-ACED-42BC-9DB695A6AEE3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1" creationId="{922B359D-CE85-D25F-9342-80696DE7C939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2" creationId="{84C409AA-C292-107E-B9A4-13C7FC313EEC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3" creationId="{8F6A8ABF-8C32-CE31-7CF9-C71912AC7B2B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4" creationId="{C67E02F3-3E7C-7D3E-6573-A0A4A802C705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5" creationId="{AE9507AC-D23F-72F2-2011-6DEDAFA7EC8D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6" creationId="{425876F9-D1B7-CB1A-146E-16FD5B02055E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7" creationId="{7C5B6CD5-2479-4047-EC9B-FA0ACF784AB8}"/>
          </ac:spMkLst>
        </pc:spChg>
        <pc:spChg chg="add mod">
          <ac:chgData name="DaoTaoTin" userId="6d21468e-647c-4f84-8156-117b4a782e40" providerId="ADAL" clId="{BBA56FA6-275A-4197-8DE6-C00CC84AED58}" dt="2023-11-26T10:06:25.325" v="2113" actId="20577"/>
          <ac:spMkLst>
            <pc:docMk/>
            <pc:sldMk cId="1271480896" sldId="2564"/>
            <ac:spMk id="108" creationId="{A1CC5303-AEE9-D164-2ECF-5778E48EFC56}"/>
          </ac:spMkLst>
        </pc:spChg>
        <pc:spChg chg="add mod">
          <ac:chgData name="DaoTaoTin" userId="6d21468e-647c-4f84-8156-117b4a782e40" providerId="ADAL" clId="{BBA56FA6-275A-4197-8DE6-C00CC84AED58}" dt="2023-11-26T10:04:08.947" v="1995" actId="20577"/>
          <ac:spMkLst>
            <pc:docMk/>
            <pc:sldMk cId="1271480896" sldId="2564"/>
            <ac:spMk id="109" creationId="{0479CFB9-D239-6BDC-BD36-A1A8EC14EDE7}"/>
          </ac:spMkLst>
        </pc:spChg>
        <pc:spChg chg="add mod">
          <ac:chgData name="DaoTaoTin" userId="6d21468e-647c-4f84-8156-117b4a782e40" providerId="ADAL" clId="{BBA56FA6-275A-4197-8DE6-C00CC84AED58}" dt="2023-11-26T10:12:47.396" v="2440" actId="20577"/>
          <ac:spMkLst>
            <pc:docMk/>
            <pc:sldMk cId="1271480896" sldId="2564"/>
            <ac:spMk id="110" creationId="{823324F3-9D4C-BC3E-AECD-7B984671A6D9}"/>
          </ac:spMkLst>
        </pc:spChg>
        <pc:spChg chg="add mod">
          <ac:chgData name="DaoTaoTin" userId="6d21468e-647c-4f84-8156-117b4a782e40" providerId="ADAL" clId="{BBA56FA6-275A-4197-8DE6-C00CC84AED58}" dt="2023-11-26T10:08:04.833" v="2206" actId="20577"/>
          <ac:spMkLst>
            <pc:docMk/>
            <pc:sldMk cId="1271480896" sldId="2564"/>
            <ac:spMk id="111" creationId="{609BFC81-FF67-3175-84E4-66072A3BC499}"/>
          </ac:spMkLst>
        </pc:spChg>
        <pc:spChg chg="add mod">
          <ac:chgData name="DaoTaoTin" userId="6d21468e-647c-4f84-8156-117b4a782e40" providerId="ADAL" clId="{BBA56FA6-275A-4197-8DE6-C00CC84AED58}" dt="2023-11-26T10:14:56.543" v="2558" actId="20577"/>
          <ac:spMkLst>
            <pc:docMk/>
            <pc:sldMk cId="1271480896" sldId="2564"/>
            <ac:spMk id="112" creationId="{779BAE02-9842-E196-91C1-E4D74D669565}"/>
          </ac:spMkLst>
        </pc:spChg>
        <pc:spChg chg="add mod">
          <ac:chgData name="DaoTaoTin" userId="6d21468e-647c-4f84-8156-117b4a782e40" providerId="ADAL" clId="{BBA56FA6-275A-4197-8DE6-C00CC84AED58}" dt="2023-11-26T10:13:24.825" v="2488" actId="20577"/>
          <ac:spMkLst>
            <pc:docMk/>
            <pc:sldMk cId="1271480896" sldId="2564"/>
            <ac:spMk id="113" creationId="{1ED6DD0A-8417-C36F-D270-EC23ACFE1939}"/>
          </ac:spMkLst>
        </pc:spChg>
        <pc:spChg chg="add mod">
          <ac:chgData name="DaoTaoTin" userId="6d21468e-647c-4f84-8156-117b4a782e40" providerId="ADAL" clId="{BBA56FA6-275A-4197-8DE6-C00CC84AED58}" dt="2023-11-26T10:15:43.206" v="2612" actId="20577"/>
          <ac:spMkLst>
            <pc:docMk/>
            <pc:sldMk cId="1271480896" sldId="2564"/>
            <ac:spMk id="114" creationId="{72FA4EE4-6150-0F63-3C6C-470C191DE06A}"/>
          </ac:spMkLst>
        </pc:spChg>
        <pc:spChg chg="add mod">
          <ac:chgData name="DaoTaoTin" userId="6d21468e-647c-4f84-8156-117b4a782e40" providerId="ADAL" clId="{BBA56FA6-275A-4197-8DE6-C00CC84AED58}" dt="2023-11-26T10:15:07.782" v="2570" actId="20577"/>
          <ac:spMkLst>
            <pc:docMk/>
            <pc:sldMk cId="1271480896" sldId="2564"/>
            <ac:spMk id="115" creationId="{E992FCB4-3382-AB12-B127-C0FC1B18395E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17" creationId="{7FA90764-7562-2A3B-7623-F473418FA754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18" creationId="{1AF29353-3158-089E-9F6D-CD0EB401938B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19" creationId="{C59962D6-1F79-5C4F-732B-2DAE4BD40B5A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0" creationId="{D8EB93B0-3E7A-3DFE-BE06-1F7B7363554C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1" creationId="{037372F3-92E4-F8D9-EEF2-72D40A37B825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2" creationId="{60109469-49BE-0BF3-6708-7BBFE5B7A031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3" creationId="{B7DDE18E-0E08-F47D-C8F4-4ED4B12C9834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5" creationId="{ECB6F8AC-B042-FE0A-C6FC-64A3AC158D5A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6" creationId="{88F34C31-0FB1-B5C6-08E8-7E510B21DD6E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7" creationId="{F7C40E00-4803-16AB-CEC9-F60B70FAB25D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8" creationId="{95B7099B-A0DA-386B-7DC9-E929712E868D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0" creationId="{A7C2D3E1-0B96-F257-E4AC-5780CB23C5F3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1" creationId="{E775E7DD-F652-62EE-48F7-646E2D4DBE72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2" creationId="{8F9142FD-DF27-5987-F5CE-7D72CE59C313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3" creationId="{A05E5D53-3D24-9887-57A1-AC7226573940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5" creationId="{F03E1CAE-8AC7-7C98-CBE1-83F4CC901E68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6" creationId="{62677030-4D02-5202-7B0D-9BB43C129384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7" creationId="{AF1057D7-2E64-07B2-666F-92BAC52C45DA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8" creationId="{E33B89B4-E88E-CADE-32AC-DEB6A80FD7E3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9" creationId="{5E169B3D-8775-62A4-E2AD-584673A90C6D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40" creationId="{4FBD4B5E-A512-DBA7-A745-BCB15EF404CE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41" creationId="{C97EDA7D-AFAD-09CC-5C4A-6BFC2D08AEEA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42" creationId="{D38793FF-9392-0083-5B10-2DE62D9F6F09}"/>
          </ac:spMkLst>
        </pc:spChg>
        <pc:spChg chg="add del mod">
          <ac:chgData name="DaoTaoTin" userId="6d21468e-647c-4f84-8156-117b4a782e40" providerId="ADAL" clId="{BBA56FA6-275A-4197-8DE6-C00CC84AED58}" dt="2023-11-26T09:24:20.706" v="1837" actId="478"/>
          <ac:spMkLst>
            <pc:docMk/>
            <pc:sldMk cId="1271480896" sldId="2564"/>
            <ac:spMk id="149" creationId="{D2998033-415E-CBF0-E63C-59A99D8D1A7C}"/>
          </ac:spMkLst>
        </pc:spChg>
        <pc:spChg chg="add mod">
          <ac:chgData name="DaoTaoTin" userId="6d21468e-647c-4f84-8156-117b4a782e40" providerId="ADAL" clId="{BBA56FA6-275A-4197-8DE6-C00CC84AED58}" dt="2023-11-26T10:16:41.687" v="2613" actId="164"/>
          <ac:spMkLst>
            <pc:docMk/>
            <pc:sldMk cId="1271480896" sldId="2564"/>
            <ac:spMk id="150" creationId="{C9EB5D82-9966-7660-8AEC-6C5B3413E6C2}"/>
          </ac:spMkLst>
        </pc:spChg>
        <pc:spChg chg="add mod">
          <ac:chgData name="DaoTaoTin" userId="6d21468e-647c-4f84-8156-117b4a782e40" providerId="ADAL" clId="{BBA56FA6-275A-4197-8DE6-C00CC84AED58}" dt="2023-11-26T10:16:41.687" v="2613" actId="164"/>
          <ac:spMkLst>
            <pc:docMk/>
            <pc:sldMk cId="1271480896" sldId="2564"/>
            <ac:spMk id="151" creationId="{89EA0B60-DAF4-E1C6-A3F9-769F11FDA0C6}"/>
          </ac:spMkLst>
        </pc:spChg>
        <pc:grpChg chg="add del mod">
          <ac:chgData name="DaoTaoTin" userId="6d21468e-647c-4f84-8156-117b4a782e40" providerId="ADAL" clId="{BBA56FA6-275A-4197-8DE6-C00CC84AED58}" dt="2023-11-26T09:21:29.614" v="1795" actId="478"/>
          <ac:grpSpMkLst>
            <pc:docMk/>
            <pc:sldMk cId="1271480896" sldId="2564"/>
            <ac:grpSpMk id="3" creationId="{19E632A4-85BA-8B7A-9C5D-D1F90AC7C90B}"/>
          </ac:grpSpMkLst>
        </pc:grpChg>
        <pc:grpChg chg="add del mod">
          <ac:chgData name="DaoTaoTin" userId="6d21468e-647c-4f84-8156-117b4a782e40" providerId="ADAL" clId="{BBA56FA6-275A-4197-8DE6-C00CC84AED58}" dt="2023-11-26T09:21:29.614" v="1795" actId="478"/>
          <ac:grpSpMkLst>
            <pc:docMk/>
            <pc:sldMk cId="1271480896" sldId="2564"/>
            <ac:grpSpMk id="9" creationId="{73F97974-AE63-0279-BA0E-DAC8BE0F72EE}"/>
          </ac:grpSpMkLst>
        </pc:grpChg>
        <pc:grpChg chg="add del mod">
          <ac:chgData name="DaoTaoTin" userId="6d21468e-647c-4f84-8156-117b4a782e40" providerId="ADAL" clId="{BBA56FA6-275A-4197-8DE6-C00CC84AED58}" dt="2023-11-26T09:21:29.614" v="1795" actId="478"/>
          <ac:grpSpMkLst>
            <pc:docMk/>
            <pc:sldMk cId="1271480896" sldId="2564"/>
            <ac:grpSpMk id="16" creationId="{22E27D05-35CB-CCC4-665B-E9027344A456}"/>
          </ac:grpSpMkLst>
        </pc:grpChg>
        <pc:grpChg chg="add del mod">
          <ac:chgData name="DaoTaoTin" userId="6d21468e-647c-4f84-8156-117b4a782e40" providerId="ADAL" clId="{BBA56FA6-275A-4197-8DE6-C00CC84AED58}" dt="2023-11-26T09:21:29.614" v="1795" actId="478"/>
          <ac:grpSpMkLst>
            <pc:docMk/>
            <pc:sldMk cId="1271480896" sldId="2564"/>
            <ac:grpSpMk id="19" creationId="{7FA44C26-0DD9-0BB3-82D5-BE5042405168}"/>
          </ac:grpSpMkLst>
        </pc:grpChg>
        <pc:grpChg chg="del">
          <ac:chgData name="DaoTaoTin" userId="6d21468e-647c-4f84-8156-117b4a782e40" providerId="ADAL" clId="{BBA56FA6-275A-4197-8DE6-C00CC84AED58}" dt="2023-11-26T09:07:56.908" v="1756" actId="478"/>
          <ac:grpSpMkLst>
            <pc:docMk/>
            <pc:sldMk cId="1271480896" sldId="2564"/>
            <ac:grpSpMk id="23" creationId="{F3DF6B3B-0264-3EC3-6E0C-05D178307F8D}"/>
          </ac:grpSpMkLst>
        </pc:grpChg>
        <pc:grpChg chg="del">
          <ac:chgData name="DaoTaoTin" userId="6d21468e-647c-4f84-8156-117b4a782e40" providerId="ADAL" clId="{BBA56FA6-275A-4197-8DE6-C00CC84AED58}" dt="2023-11-26T09:07:56.908" v="1756" actId="478"/>
          <ac:grpSpMkLst>
            <pc:docMk/>
            <pc:sldMk cId="1271480896" sldId="2564"/>
            <ac:grpSpMk id="24" creationId="{6D93CB1B-F024-27F5-239F-B1417F111DC5}"/>
          </ac:grpSpMkLst>
        </pc:grpChg>
        <pc:grpChg chg="del">
          <ac:chgData name="DaoTaoTin" userId="6d21468e-647c-4f84-8156-117b4a782e40" providerId="ADAL" clId="{BBA56FA6-275A-4197-8DE6-C00CC84AED58}" dt="2023-11-26T09:07:56.908" v="1756" actId="478"/>
          <ac:grpSpMkLst>
            <pc:docMk/>
            <pc:sldMk cId="1271480896" sldId="2564"/>
            <ac:grpSpMk id="25" creationId="{2240DE8A-D197-A2A7-8FC4-A5FC82BC94DB}"/>
          </ac:grpSpMkLst>
        </pc:grpChg>
        <pc:grpChg chg="add mod">
          <ac:chgData name="DaoTaoTin" userId="6d21468e-647c-4f84-8156-117b4a782e40" providerId="ADAL" clId="{BBA56FA6-275A-4197-8DE6-C00CC84AED58}" dt="2023-11-26T09:22:32.837" v="1807" actId="207"/>
          <ac:grpSpMkLst>
            <pc:docMk/>
            <pc:sldMk cId="1271480896" sldId="2564"/>
            <ac:grpSpMk id="40" creationId="{A69F93FA-42D8-FB44-3540-685C7C0E76C9}"/>
          </ac:grpSpMkLst>
        </pc:grpChg>
        <pc:grpChg chg="add mod">
          <ac:chgData name="DaoTaoTin" userId="6d21468e-647c-4f84-8156-117b4a782e40" providerId="ADAL" clId="{BBA56FA6-275A-4197-8DE6-C00CC84AED58}" dt="2023-11-26T09:22:25.998" v="1805" actId="207"/>
          <ac:grpSpMkLst>
            <pc:docMk/>
            <pc:sldMk cId="1271480896" sldId="2564"/>
            <ac:grpSpMk id="67" creationId="{FE176937-C48D-B7E0-4564-E1A14B768CFB}"/>
          </ac:grpSpMkLst>
        </pc:grpChg>
        <pc:grpChg chg="add mod">
          <ac:chgData name="DaoTaoTin" userId="6d21468e-647c-4f84-8156-117b4a782e40" providerId="ADAL" clId="{BBA56FA6-275A-4197-8DE6-C00CC84AED58}" dt="2023-11-26T09:22:52.323" v="1812" actId="207"/>
          <ac:grpSpMkLst>
            <pc:docMk/>
            <pc:sldMk cId="1271480896" sldId="2564"/>
            <ac:grpSpMk id="81" creationId="{D4792C3D-4827-112F-D622-0532A6D0EC2E}"/>
          </ac:grpSpMkLst>
        </pc:grpChg>
        <pc:grpChg chg="add mod">
          <ac:chgData name="DaoTaoTin" userId="6d21468e-647c-4f84-8156-117b4a782e40" providerId="ADAL" clId="{BBA56FA6-275A-4197-8DE6-C00CC84AED58}" dt="2023-11-26T09:23:03.904" v="1814" actId="207"/>
          <ac:grpSpMkLst>
            <pc:docMk/>
            <pc:sldMk cId="1271480896" sldId="2564"/>
            <ac:grpSpMk id="95" creationId="{FD8AB21E-2546-D309-7900-95B388A5F1E5}"/>
          </ac:grpSpMkLst>
        </pc:grpChg>
        <pc:grpChg chg="add del mod">
          <ac:chgData name="DaoTaoTin" userId="6d21468e-647c-4f84-8156-117b4a782e40" providerId="ADAL" clId="{BBA56FA6-275A-4197-8DE6-C00CC84AED58}" dt="2023-11-26T09:23:10.515" v="1816" actId="478"/>
          <ac:grpSpMkLst>
            <pc:docMk/>
            <pc:sldMk cId="1271480896" sldId="2564"/>
            <ac:grpSpMk id="116" creationId="{95870877-55E4-26F9-E6B5-576EE1181A70}"/>
          </ac:grpSpMkLst>
        </pc:grpChg>
        <pc:grpChg chg="add del mod">
          <ac:chgData name="DaoTaoTin" userId="6d21468e-647c-4f84-8156-117b4a782e40" providerId="ADAL" clId="{BBA56FA6-275A-4197-8DE6-C00CC84AED58}" dt="2023-11-26T09:23:13.758" v="1818" actId="478"/>
          <ac:grpSpMkLst>
            <pc:docMk/>
            <pc:sldMk cId="1271480896" sldId="2564"/>
            <ac:grpSpMk id="124" creationId="{8C4753CC-6F57-AD11-6072-8E449C673803}"/>
          </ac:grpSpMkLst>
        </pc:grpChg>
        <pc:grpChg chg="add del mod">
          <ac:chgData name="DaoTaoTin" userId="6d21468e-647c-4f84-8156-117b4a782e40" providerId="ADAL" clId="{BBA56FA6-275A-4197-8DE6-C00CC84AED58}" dt="2023-11-26T09:23:16.323" v="1819" actId="478"/>
          <ac:grpSpMkLst>
            <pc:docMk/>
            <pc:sldMk cId="1271480896" sldId="2564"/>
            <ac:grpSpMk id="129" creationId="{921B4D3E-0451-663A-A2A6-A89F404540DB}"/>
          </ac:grpSpMkLst>
        </pc:grpChg>
        <pc:grpChg chg="add del mod">
          <ac:chgData name="DaoTaoTin" userId="6d21468e-647c-4f84-8156-117b4a782e40" providerId="ADAL" clId="{BBA56FA6-275A-4197-8DE6-C00CC84AED58}" dt="2023-11-26T09:23:12.212" v="1817" actId="478"/>
          <ac:grpSpMkLst>
            <pc:docMk/>
            <pc:sldMk cId="1271480896" sldId="2564"/>
            <ac:grpSpMk id="134" creationId="{52CD7AFE-06FA-D311-9277-949763E3C045}"/>
          </ac:grpSpMkLst>
        </pc:grpChg>
        <pc:grpChg chg="add mod">
          <ac:chgData name="DaoTaoTin" userId="6d21468e-647c-4f84-8156-117b4a782e40" providerId="ADAL" clId="{BBA56FA6-275A-4197-8DE6-C00CC84AED58}" dt="2023-11-26T10:17:12.933" v="2616" actId="164"/>
          <ac:grpSpMkLst>
            <pc:docMk/>
            <pc:sldMk cId="1271480896" sldId="2564"/>
            <ac:grpSpMk id="160" creationId="{565B1EB2-2C7E-BD0C-2B14-46F5F94BFD95}"/>
          </ac:grpSpMkLst>
        </pc:grpChg>
        <pc:grpChg chg="add mod">
          <ac:chgData name="DaoTaoTin" userId="6d21468e-647c-4f84-8156-117b4a782e40" providerId="ADAL" clId="{BBA56FA6-275A-4197-8DE6-C00CC84AED58}" dt="2023-11-26T10:17:16.886" v="2617" actId="164"/>
          <ac:grpSpMkLst>
            <pc:docMk/>
            <pc:sldMk cId="1271480896" sldId="2564"/>
            <ac:grpSpMk id="161" creationId="{8FC8BA50-290D-CA0F-1083-9D10C1526CAA}"/>
          </ac:grpSpMkLst>
        </pc:grpChg>
        <pc:grpChg chg="add mod">
          <ac:chgData name="DaoTaoTin" userId="6d21468e-647c-4f84-8156-117b4a782e40" providerId="ADAL" clId="{BBA56FA6-275A-4197-8DE6-C00CC84AED58}" dt="2023-11-26T10:17:19.588" v="2618" actId="164"/>
          <ac:grpSpMkLst>
            <pc:docMk/>
            <pc:sldMk cId="1271480896" sldId="2564"/>
            <ac:grpSpMk id="162" creationId="{0B062144-95FA-80A4-33FC-5FB53C5D0A60}"/>
          </ac:grpSpMkLst>
        </pc:grpChg>
        <pc:grpChg chg="add mod">
          <ac:chgData name="DaoTaoTin" userId="6d21468e-647c-4f84-8156-117b4a782e40" providerId="ADAL" clId="{BBA56FA6-275A-4197-8DE6-C00CC84AED58}" dt="2023-11-26T10:17:12.933" v="2616" actId="164"/>
          <ac:grpSpMkLst>
            <pc:docMk/>
            <pc:sldMk cId="1271480896" sldId="2564"/>
            <ac:grpSpMk id="163" creationId="{3DE93D60-7221-92F3-5DC2-A4F6794935A5}"/>
          </ac:grpSpMkLst>
        </pc:grpChg>
        <pc:grpChg chg="add mod">
          <ac:chgData name="DaoTaoTin" userId="6d21468e-647c-4f84-8156-117b4a782e40" providerId="ADAL" clId="{BBA56FA6-275A-4197-8DE6-C00CC84AED58}" dt="2023-11-26T10:17:16.886" v="2617" actId="164"/>
          <ac:grpSpMkLst>
            <pc:docMk/>
            <pc:sldMk cId="1271480896" sldId="2564"/>
            <ac:grpSpMk id="164" creationId="{ADD845E7-9932-2EE5-8A93-9E63D9293604}"/>
          </ac:grpSpMkLst>
        </pc:grpChg>
        <pc:grpChg chg="add mod">
          <ac:chgData name="DaoTaoTin" userId="6d21468e-647c-4f84-8156-117b4a782e40" providerId="ADAL" clId="{BBA56FA6-275A-4197-8DE6-C00CC84AED58}" dt="2023-11-26T10:17:19.588" v="2618" actId="164"/>
          <ac:grpSpMkLst>
            <pc:docMk/>
            <pc:sldMk cId="1271480896" sldId="2564"/>
            <ac:grpSpMk id="165" creationId="{FC6F72EB-75E6-9DC8-A07A-4E57CA3EF31B}"/>
          </ac:grpSpMkLst>
        </pc:grpChg>
        <pc:grpChg chg="add mod">
          <ac:chgData name="DaoTaoTin" userId="6d21468e-647c-4f84-8156-117b4a782e40" providerId="ADAL" clId="{BBA56FA6-275A-4197-8DE6-C00CC84AED58}" dt="2023-11-26T10:17:22.778" v="2619" actId="164"/>
          <ac:grpSpMkLst>
            <pc:docMk/>
            <pc:sldMk cId="1271480896" sldId="2564"/>
            <ac:grpSpMk id="166" creationId="{050F2B27-2446-66AB-5EC7-3921404B7101}"/>
          </ac:grpSpMkLst>
        </pc:grpChg>
        <pc:picChg chg="add del mod">
          <ac:chgData name="DaoTaoTin" userId="6d21468e-647c-4f84-8156-117b4a782e40" providerId="ADAL" clId="{BBA56FA6-275A-4197-8DE6-C00CC84AED58}" dt="2023-11-26T09:17:01.980" v="1789" actId="478"/>
          <ac:picMkLst>
            <pc:docMk/>
            <pc:sldMk cId="1271480896" sldId="2564"/>
            <ac:picMk id="31" creationId="{03303DCB-BBDB-4634-1B5B-1D10B5D2AE13}"/>
          </ac:picMkLst>
        </pc:picChg>
        <pc:picChg chg="add del mod">
          <ac:chgData name="DaoTaoTin" userId="6d21468e-647c-4f84-8156-117b4a782e40" providerId="ADAL" clId="{BBA56FA6-275A-4197-8DE6-C00CC84AED58}" dt="2023-11-26T09:21:29.614" v="1795" actId="478"/>
          <ac:picMkLst>
            <pc:docMk/>
            <pc:sldMk cId="1271480896" sldId="2564"/>
            <ac:picMk id="32" creationId="{957D536D-E86E-738B-1F4C-5A7FD168C516}"/>
          </ac:picMkLst>
        </pc:picChg>
        <pc:picChg chg="add del mod">
          <ac:chgData name="DaoTaoTin" userId="6d21468e-647c-4f84-8156-117b4a782e40" providerId="ADAL" clId="{BBA56FA6-275A-4197-8DE6-C00CC84AED58}" dt="2023-11-26T09:21:29.614" v="1795" actId="478"/>
          <ac:picMkLst>
            <pc:docMk/>
            <pc:sldMk cId="1271480896" sldId="2564"/>
            <ac:picMk id="33" creationId="{C350A665-3D1D-2782-6410-B33F33A02507}"/>
          </ac:picMkLst>
        </pc:picChg>
        <pc:picChg chg="add del mod">
          <ac:chgData name="DaoTaoTin" userId="6d21468e-647c-4f84-8156-117b4a782e40" providerId="ADAL" clId="{BBA56FA6-275A-4197-8DE6-C00CC84AED58}" dt="2023-11-26T09:21:29.614" v="1795" actId="478"/>
          <ac:picMkLst>
            <pc:docMk/>
            <pc:sldMk cId="1271480896" sldId="2564"/>
            <ac:picMk id="34" creationId="{2B3F8CFC-9844-F469-3871-8FBD718C3449}"/>
          </ac:picMkLst>
        </pc:picChg>
        <pc:picChg chg="del">
          <ac:chgData name="DaoTaoTin" userId="6d21468e-647c-4f84-8156-117b4a782e40" providerId="ADAL" clId="{BBA56FA6-275A-4197-8DE6-C00CC84AED58}" dt="2023-11-26T09:07:56.908" v="1756" actId="478"/>
          <ac:picMkLst>
            <pc:docMk/>
            <pc:sldMk cId="1271480896" sldId="2564"/>
            <ac:picMk id="63" creationId="{A3E7BC3D-118E-53F8-F00B-C7C12EE88CA3}"/>
          </ac:picMkLst>
        </pc:picChg>
        <pc:picChg chg="del">
          <ac:chgData name="DaoTaoTin" userId="6d21468e-647c-4f84-8156-117b4a782e40" providerId="ADAL" clId="{BBA56FA6-275A-4197-8DE6-C00CC84AED58}" dt="2023-11-26T09:07:56.908" v="1756" actId="478"/>
          <ac:picMkLst>
            <pc:docMk/>
            <pc:sldMk cId="1271480896" sldId="2564"/>
            <ac:picMk id="66" creationId="{648E3E5D-04FB-A42D-92B4-EC92E884B328}"/>
          </ac:picMkLst>
        </pc:picChg>
        <pc:picChg chg="add del mod">
          <ac:chgData name="DaoTaoTin" userId="6d21468e-647c-4f84-8156-117b4a782e40" providerId="ADAL" clId="{BBA56FA6-275A-4197-8DE6-C00CC84AED58}" dt="2023-11-26T09:23:06.317" v="1815" actId="478"/>
          <ac:picMkLst>
            <pc:docMk/>
            <pc:sldMk cId="1271480896" sldId="2564"/>
            <ac:picMk id="144" creationId="{D71470C8-D8B2-D84E-D1FA-987989D8086D}"/>
          </ac:picMkLst>
        </pc:picChg>
        <pc:picChg chg="add mod">
          <ac:chgData name="DaoTaoTin" userId="6d21468e-647c-4f84-8156-117b4a782e40" providerId="ADAL" clId="{BBA56FA6-275A-4197-8DE6-C00CC84AED58}" dt="2023-11-26T10:16:41.687" v="2613" actId="164"/>
          <ac:picMkLst>
            <pc:docMk/>
            <pc:sldMk cId="1271480896" sldId="2564"/>
            <ac:picMk id="146" creationId="{5F7C8A14-4CD8-8D62-7DF5-9950D68B6706}"/>
          </ac:picMkLst>
        </pc:picChg>
        <pc:picChg chg="add mod">
          <ac:chgData name="DaoTaoTin" userId="6d21468e-647c-4f84-8156-117b4a782e40" providerId="ADAL" clId="{BBA56FA6-275A-4197-8DE6-C00CC84AED58}" dt="2023-11-26T10:16:41.687" v="2613" actId="164"/>
          <ac:picMkLst>
            <pc:docMk/>
            <pc:sldMk cId="1271480896" sldId="2564"/>
            <ac:picMk id="147" creationId="{89080336-1AF9-00A1-707A-51630F8E3826}"/>
          </ac:picMkLst>
        </pc:picChg>
        <pc:picChg chg="add mod">
          <ac:chgData name="DaoTaoTin" userId="6d21468e-647c-4f84-8156-117b4a782e40" providerId="ADAL" clId="{BBA56FA6-275A-4197-8DE6-C00CC84AED58}" dt="2023-11-26T10:16:41.687" v="2613" actId="164"/>
          <ac:picMkLst>
            <pc:docMk/>
            <pc:sldMk cId="1271480896" sldId="2564"/>
            <ac:picMk id="148" creationId="{9BE34C95-4680-85CB-FF25-3EFE86E275AD}"/>
          </ac:picMkLst>
        </pc:picChg>
        <pc:picChg chg="add mod">
          <ac:chgData name="DaoTaoTin" userId="6d21468e-647c-4f84-8156-117b4a782e40" providerId="ADAL" clId="{BBA56FA6-275A-4197-8DE6-C00CC84AED58}" dt="2023-11-26T10:16:48.308" v="2615" actId="164"/>
          <ac:picMkLst>
            <pc:docMk/>
            <pc:sldMk cId="1271480896" sldId="2564"/>
            <ac:picMk id="153" creationId="{B32FCF3B-72D7-3A2D-8282-597653D74E64}"/>
          </ac:picMkLst>
        </pc:picChg>
        <pc:picChg chg="add mod">
          <ac:chgData name="DaoTaoTin" userId="6d21468e-647c-4f84-8156-117b4a782e40" providerId="ADAL" clId="{BBA56FA6-275A-4197-8DE6-C00CC84AED58}" dt="2023-11-26T10:16:48.308" v="2615" actId="164"/>
          <ac:picMkLst>
            <pc:docMk/>
            <pc:sldMk cId="1271480896" sldId="2564"/>
            <ac:picMk id="155" creationId="{D18A4EDA-6173-E24B-0CC6-61F35964C1EB}"/>
          </ac:picMkLst>
        </pc:picChg>
        <pc:picChg chg="add mod">
          <ac:chgData name="DaoTaoTin" userId="6d21468e-647c-4f84-8156-117b4a782e40" providerId="ADAL" clId="{BBA56FA6-275A-4197-8DE6-C00CC84AED58}" dt="2023-11-26T10:16:45.126" v="2614" actId="164"/>
          <ac:picMkLst>
            <pc:docMk/>
            <pc:sldMk cId="1271480896" sldId="2564"/>
            <ac:picMk id="156" creationId="{652420FB-A591-3857-465D-3698AA210E07}"/>
          </ac:picMkLst>
        </pc:picChg>
        <pc:picChg chg="add mod">
          <ac:chgData name="DaoTaoTin" userId="6d21468e-647c-4f84-8156-117b4a782e40" providerId="ADAL" clId="{BBA56FA6-275A-4197-8DE6-C00CC84AED58}" dt="2023-11-26T10:16:45.126" v="2614" actId="164"/>
          <ac:picMkLst>
            <pc:docMk/>
            <pc:sldMk cId="1271480896" sldId="2564"/>
            <ac:picMk id="157" creationId="{5EFBB2F0-F87D-19A0-5EF2-78B05F5972C3}"/>
          </ac:picMkLst>
        </pc:picChg>
        <pc:picChg chg="add mod">
          <ac:chgData name="DaoTaoTin" userId="6d21468e-647c-4f84-8156-117b4a782e40" providerId="ADAL" clId="{BBA56FA6-275A-4197-8DE6-C00CC84AED58}" dt="2023-11-26T10:17:22.778" v="2619" actId="164"/>
          <ac:picMkLst>
            <pc:docMk/>
            <pc:sldMk cId="1271480896" sldId="2564"/>
            <ac:picMk id="159" creationId="{FA7DC8FA-8C0C-829C-7E07-AD46822579DD}"/>
          </ac:picMkLst>
        </pc:picChg>
        <pc:cxnChg chg="add del mod">
          <ac:chgData name="DaoTaoTin" userId="6d21468e-647c-4f84-8156-117b4a782e40" providerId="ADAL" clId="{BBA56FA6-275A-4197-8DE6-C00CC84AED58}" dt="2023-11-26T09:21:29.614" v="1795" actId="478"/>
          <ac:cxnSpMkLst>
            <pc:docMk/>
            <pc:sldMk cId="1271480896" sldId="2564"/>
            <ac:cxnSpMk id="27" creationId="{A3778295-B76D-8447-7BDB-2FBB793A388F}"/>
          </ac:cxnSpMkLst>
        </pc:cxnChg>
        <pc:cxnChg chg="add del mod">
          <ac:chgData name="DaoTaoTin" userId="6d21468e-647c-4f84-8156-117b4a782e40" providerId="ADAL" clId="{BBA56FA6-275A-4197-8DE6-C00CC84AED58}" dt="2023-11-26T09:21:29.614" v="1795" actId="478"/>
          <ac:cxnSpMkLst>
            <pc:docMk/>
            <pc:sldMk cId="1271480896" sldId="2564"/>
            <ac:cxnSpMk id="28" creationId="{32B30996-CC98-26AD-41BC-F71E9C556703}"/>
          </ac:cxnSpMkLst>
        </pc:cxnChg>
        <pc:cxnChg chg="add del mod">
          <ac:chgData name="DaoTaoTin" userId="6d21468e-647c-4f84-8156-117b4a782e40" providerId="ADAL" clId="{BBA56FA6-275A-4197-8DE6-C00CC84AED58}" dt="2023-11-26T09:21:29.614" v="1795" actId="478"/>
          <ac:cxnSpMkLst>
            <pc:docMk/>
            <pc:sldMk cId="1271480896" sldId="2564"/>
            <ac:cxnSpMk id="29" creationId="{C6C843A3-B6F1-759D-F580-B8A087AEB6CF}"/>
          </ac:cxnSpMkLst>
        </pc:cxnChg>
        <pc:cxnChg chg="add del mod">
          <ac:chgData name="DaoTaoTin" userId="6d21468e-647c-4f84-8156-117b4a782e40" providerId="ADAL" clId="{BBA56FA6-275A-4197-8DE6-C00CC84AED58}" dt="2023-11-26T09:21:29.614" v="1795" actId="478"/>
          <ac:cxnSpMkLst>
            <pc:docMk/>
            <pc:sldMk cId="1271480896" sldId="2564"/>
            <ac:cxnSpMk id="30" creationId="{955237A7-DF96-9AA3-3F9C-36D7F5F6740E}"/>
          </ac:cxnSpMkLst>
        </pc:cxnChg>
      </pc:sldChg>
      <pc:sldChg chg="addSp delSp modSp add mod delAnim modAnim">
        <pc:chgData name="DaoTaoTin" userId="6d21468e-647c-4f84-8156-117b4a782e40" providerId="ADAL" clId="{BBA56FA6-275A-4197-8DE6-C00CC84AED58}" dt="2023-11-26T12:09:58.155" v="3690" actId="20577"/>
        <pc:sldMkLst>
          <pc:docMk/>
          <pc:sldMk cId="3893716653" sldId="2565"/>
        </pc:sldMkLst>
        <pc:spChg chg="mod">
          <ac:chgData name="DaoTaoTin" userId="6d21468e-647c-4f84-8156-117b4a782e40" providerId="ADAL" clId="{BBA56FA6-275A-4197-8DE6-C00CC84AED58}" dt="2023-11-26T10:31:01.673" v="2790" actId="20577"/>
          <ac:spMkLst>
            <pc:docMk/>
            <pc:sldMk cId="3893716653" sldId="2565"/>
            <ac:spMk id="2" creationId="{FFC4F6FE-95BD-8C24-080F-5850340D9948}"/>
          </ac:spMkLst>
        </pc:spChg>
        <pc:spChg chg="add mod">
          <ac:chgData name="DaoTaoTin" userId="6d21468e-647c-4f84-8156-117b4a782e40" providerId="ADAL" clId="{BBA56FA6-275A-4197-8DE6-C00CC84AED58}" dt="2023-11-26T12:09:58.155" v="3690" actId="20577"/>
          <ac:spMkLst>
            <pc:docMk/>
            <pc:sldMk cId="3893716653" sldId="2565"/>
            <ac:spMk id="3" creationId="{1EF98F3D-C86D-7DB6-20AC-718AE1B8EDD0}"/>
          </ac:spMkLst>
        </pc:spChg>
        <pc:spChg chg="add mod">
          <ac:chgData name="DaoTaoTin" userId="6d21468e-647c-4f84-8156-117b4a782e40" providerId="ADAL" clId="{BBA56FA6-275A-4197-8DE6-C00CC84AED58}" dt="2023-11-26T10:42:34.411" v="2832" actId="20577"/>
          <ac:spMkLst>
            <pc:docMk/>
            <pc:sldMk cId="3893716653" sldId="2565"/>
            <ac:spMk id="4" creationId="{F5C2170B-38AB-ABF1-1CAF-73B680D63BA0}"/>
          </ac:spMkLst>
        </pc:spChg>
        <pc:spChg chg="add mod">
          <ac:chgData name="DaoTaoTin" userId="6d21468e-647c-4f84-8156-117b4a782e40" providerId="ADAL" clId="{BBA56FA6-275A-4197-8DE6-C00CC84AED58}" dt="2023-11-26T10:51:38.842" v="3353" actId="20577"/>
          <ac:spMkLst>
            <pc:docMk/>
            <pc:sldMk cId="3893716653" sldId="2565"/>
            <ac:spMk id="5" creationId="{D4773FA3-B04D-FE99-71E8-6A79682215D7}"/>
          </ac:spMkLst>
        </pc:spChg>
        <pc:spChg chg="add mod">
          <ac:chgData name="DaoTaoTin" userId="6d21468e-647c-4f84-8156-117b4a782e40" providerId="ADAL" clId="{BBA56FA6-275A-4197-8DE6-C00CC84AED58}" dt="2023-11-26T10:42:57.109" v="2844" actId="20577"/>
          <ac:spMkLst>
            <pc:docMk/>
            <pc:sldMk cId="3893716653" sldId="2565"/>
            <ac:spMk id="6" creationId="{7D03AFB0-D5FC-BABF-BA76-6AD93691EFC8}"/>
          </ac:spMkLst>
        </pc:spChg>
        <pc:spChg chg="add mod">
          <ac:chgData name="DaoTaoTin" userId="6d21468e-647c-4f84-8156-117b4a782e40" providerId="ADAL" clId="{BBA56FA6-275A-4197-8DE6-C00CC84AED58}" dt="2023-11-26T10:50:11.647" v="3191" actId="20577"/>
          <ac:spMkLst>
            <pc:docMk/>
            <pc:sldMk cId="3893716653" sldId="2565"/>
            <ac:spMk id="7" creationId="{3A779D51-A15F-2772-50C0-72145EC3E2D8}"/>
          </ac:spMkLst>
        </pc:spChg>
        <pc:spChg chg="add mod">
          <ac:chgData name="DaoTaoTin" userId="6d21468e-647c-4f84-8156-117b4a782e40" providerId="ADAL" clId="{BBA56FA6-275A-4197-8DE6-C00CC84AED58}" dt="2023-11-26T10:43:01.023" v="2853" actId="20577"/>
          <ac:spMkLst>
            <pc:docMk/>
            <pc:sldMk cId="3893716653" sldId="2565"/>
            <ac:spMk id="8" creationId="{BC392862-581E-A507-833F-32EC27BF1BA0}"/>
          </ac:spMkLst>
        </pc:spChg>
        <pc:spChg chg="add mod">
          <ac:chgData name="DaoTaoTin" userId="6d21468e-647c-4f84-8156-117b4a782e40" providerId="ADAL" clId="{BBA56FA6-275A-4197-8DE6-C00CC84AED58}" dt="2023-11-26T10:45:52.339" v="2941" actId="113"/>
          <ac:spMkLst>
            <pc:docMk/>
            <pc:sldMk cId="3893716653" sldId="2565"/>
            <ac:spMk id="9" creationId="{B41E4084-773E-A1CE-B43F-DAA7F642F436}"/>
          </ac:spMkLst>
        </pc:spChg>
        <pc:spChg chg="add mod">
          <ac:chgData name="DaoTaoTin" userId="6d21468e-647c-4f84-8156-117b4a782e40" providerId="ADAL" clId="{BBA56FA6-275A-4197-8DE6-C00CC84AED58}" dt="2023-11-26T10:43:05.476" v="2858" actId="20577"/>
          <ac:spMkLst>
            <pc:docMk/>
            <pc:sldMk cId="3893716653" sldId="2565"/>
            <ac:spMk id="10" creationId="{B3440C97-F0F0-B21A-9B80-B18037C506CC}"/>
          </ac:spMkLst>
        </pc:spChg>
        <pc:spChg chg="mod">
          <ac:chgData name="DaoTaoTin" userId="6d21468e-647c-4f84-8156-117b4a782e40" providerId="ADAL" clId="{BBA56FA6-275A-4197-8DE6-C00CC84AED58}" dt="2023-11-26T10:40:30.679" v="2798" actId="207"/>
          <ac:spMkLst>
            <pc:docMk/>
            <pc:sldMk cId="3893716653" sldId="2565"/>
            <ac:spMk id="12" creationId="{986EF132-94DD-78F9-64E1-ED1EE6222D5F}"/>
          </ac:spMkLst>
        </pc:spChg>
        <pc:spChg chg="mod">
          <ac:chgData name="DaoTaoTin" userId="6d21468e-647c-4f84-8156-117b4a782e40" providerId="ADAL" clId="{BBA56FA6-275A-4197-8DE6-C00CC84AED58}" dt="2023-11-26T10:40:52.663" v="2802" actId="207"/>
          <ac:spMkLst>
            <pc:docMk/>
            <pc:sldMk cId="3893716653" sldId="2565"/>
            <ac:spMk id="14" creationId="{D83AA120-E78D-88B8-5C9C-29633FF3970E}"/>
          </ac:spMkLst>
        </pc:spChg>
        <pc:spChg chg="mod">
          <ac:chgData name="DaoTaoTin" userId="6d21468e-647c-4f84-8156-117b4a782e40" providerId="ADAL" clId="{BBA56FA6-275A-4197-8DE6-C00CC84AED58}" dt="2023-11-26T11:57:50.246" v="3541"/>
          <ac:spMkLst>
            <pc:docMk/>
            <pc:sldMk cId="3893716653" sldId="2565"/>
            <ac:spMk id="15" creationId="{481D72C1-71B2-5DAB-B4FB-4F655C31895A}"/>
          </ac:spMkLst>
        </pc:spChg>
        <pc:spChg chg="mod">
          <ac:chgData name="DaoTaoTin" userId="6d21468e-647c-4f84-8156-117b4a782e40" providerId="ADAL" clId="{BBA56FA6-275A-4197-8DE6-C00CC84AED58}" dt="2023-11-26T11:58:01.754" v="3552"/>
          <ac:spMkLst>
            <pc:docMk/>
            <pc:sldMk cId="3893716653" sldId="2565"/>
            <ac:spMk id="16" creationId="{8E710883-4ED7-AF33-F6F5-AAF4E324C4D2}"/>
          </ac:spMkLst>
        </pc:spChg>
        <pc:spChg chg="mod">
          <ac:chgData name="DaoTaoTin" userId="6d21468e-647c-4f84-8156-117b4a782e40" providerId="ADAL" clId="{BBA56FA6-275A-4197-8DE6-C00CC84AED58}" dt="2023-11-26T10:40:58.619" v="2803" actId="207"/>
          <ac:spMkLst>
            <pc:docMk/>
            <pc:sldMk cId="3893716653" sldId="2565"/>
            <ac:spMk id="17" creationId="{A2299652-5AE9-7453-7162-80F6AD70E392}"/>
          </ac:spMkLst>
        </pc:spChg>
        <pc:spChg chg="mod">
          <ac:chgData name="DaoTaoTin" userId="6d21468e-647c-4f84-8156-117b4a782e40" providerId="ADAL" clId="{BBA56FA6-275A-4197-8DE6-C00CC84AED58}" dt="2023-11-26T10:40:47.583" v="2801" actId="207"/>
          <ac:spMkLst>
            <pc:docMk/>
            <pc:sldMk cId="3893716653" sldId="2565"/>
            <ac:spMk id="18" creationId="{6E64618D-4C15-DC60-0A08-EA1287888B2C}"/>
          </ac:spMkLst>
        </pc:spChg>
        <pc:spChg chg="mod">
          <ac:chgData name="DaoTaoTin" userId="6d21468e-647c-4f84-8156-117b4a782e40" providerId="ADAL" clId="{BBA56FA6-275A-4197-8DE6-C00CC84AED58}" dt="2023-11-26T11:57:46.395" v="3537"/>
          <ac:spMkLst>
            <pc:docMk/>
            <pc:sldMk cId="3893716653" sldId="2565"/>
            <ac:spMk id="19" creationId="{86EEDA5C-3ADA-0CB3-1554-D7F3253F141B}"/>
          </ac:spMkLst>
        </pc:spChg>
        <pc:spChg chg="add del mod">
          <ac:chgData name="DaoTaoTin" userId="6d21468e-647c-4f84-8156-117b4a782e40" providerId="ADAL" clId="{BBA56FA6-275A-4197-8DE6-C00CC84AED58}" dt="2023-11-26T11:57:40.103" v="3532" actId="478"/>
          <ac:spMkLst>
            <pc:docMk/>
            <pc:sldMk cId="3893716653" sldId="2565"/>
            <ac:spMk id="20" creationId="{D4C54E54-08BD-30BF-A8C3-EB54A522155D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08" creationId="{A1CC5303-AEE9-D164-2ECF-5778E48EFC56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09" creationId="{0479CFB9-D239-6BDC-BD36-A1A8EC14EDE7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10" creationId="{823324F3-9D4C-BC3E-AECD-7B984671A6D9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11" creationId="{609BFC81-FF67-3175-84E4-66072A3BC499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12" creationId="{779BAE02-9842-E196-91C1-E4D74D669565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13" creationId="{1ED6DD0A-8417-C36F-D270-EC23ACFE1939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14" creationId="{72FA4EE4-6150-0F63-3C6C-470C191DE06A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15" creationId="{E992FCB4-3382-AB12-B127-C0FC1B18395E}"/>
          </ac:spMkLst>
        </pc:spChg>
        <pc:grpChg chg="add mod">
          <ac:chgData name="DaoTaoTin" userId="6d21468e-647c-4f84-8156-117b4a782e40" providerId="ADAL" clId="{BBA56FA6-275A-4197-8DE6-C00CC84AED58}" dt="2023-11-26T10:39:47.460" v="2791"/>
          <ac:grpSpMkLst>
            <pc:docMk/>
            <pc:sldMk cId="3893716653" sldId="2565"/>
            <ac:grpSpMk id="11" creationId="{12D1CCBF-1685-8A94-172E-F211FED3D1EA}"/>
          </ac:grpSpMkLst>
        </pc:grpChg>
        <pc:grpChg chg="mod">
          <ac:chgData name="DaoTaoTin" userId="6d21468e-647c-4f84-8156-117b4a782e40" providerId="ADAL" clId="{BBA56FA6-275A-4197-8DE6-C00CC84AED58}" dt="2023-11-26T10:39:47.460" v="2791"/>
          <ac:grpSpMkLst>
            <pc:docMk/>
            <pc:sldMk cId="3893716653" sldId="2565"/>
            <ac:grpSpMk id="13" creationId="{BD00FA81-E252-1E7C-92B9-7BB6D0BE11AE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40" creationId="{A69F93FA-42D8-FB44-3540-685C7C0E76C9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67" creationId="{FE176937-C48D-B7E0-4564-E1A14B768CFB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81" creationId="{D4792C3D-4827-112F-D622-0532A6D0EC2E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95" creationId="{FD8AB21E-2546-D309-7900-95B388A5F1E5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163" creationId="{3DE93D60-7221-92F3-5DC2-A4F6794935A5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164" creationId="{ADD845E7-9932-2EE5-8A93-9E63D9293604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165" creationId="{FC6F72EB-75E6-9DC8-A07A-4E57CA3EF31B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166" creationId="{050F2B27-2446-66AB-5EC7-3921404B7101}"/>
          </ac:grpSpMkLst>
        </pc:grpChg>
        <pc:picChg chg="add del mod">
          <ac:chgData name="DaoTaoTin" userId="6d21468e-647c-4f84-8156-117b4a782e40" providerId="ADAL" clId="{BBA56FA6-275A-4197-8DE6-C00CC84AED58}" dt="2023-11-26T10:41:01.231" v="2804" actId="478"/>
          <ac:picMkLst>
            <pc:docMk/>
            <pc:sldMk cId="3893716653" sldId="2565"/>
            <ac:picMk id="22" creationId="{9CA6DA36-36DF-A212-0C7D-F1CB2AE14554}"/>
          </ac:picMkLst>
        </pc:picChg>
        <pc:picChg chg="add del mod">
          <ac:chgData name="DaoTaoTin" userId="6d21468e-647c-4f84-8156-117b4a782e40" providerId="ADAL" clId="{BBA56FA6-275A-4197-8DE6-C00CC84AED58}" dt="2023-11-26T11:57:42.894" v="3533" actId="478"/>
          <ac:picMkLst>
            <pc:docMk/>
            <pc:sldMk cId="3893716653" sldId="2565"/>
            <ac:picMk id="24" creationId="{BFC1CA67-1D42-3939-97C5-BE14FD03BBE0}"/>
          </ac:picMkLst>
        </pc:picChg>
      </pc:sldChg>
      <pc:sldChg chg="addSp delSp modSp add mod modAnim">
        <pc:chgData name="DaoTaoTin" userId="6d21468e-647c-4f84-8156-117b4a782e40" providerId="ADAL" clId="{BBA56FA6-275A-4197-8DE6-C00CC84AED58}" dt="2023-11-26T12:12:44.307" v="3802"/>
        <pc:sldMkLst>
          <pc:docMk/>
          <pc:sldMk cId="442835816" sldId="2566"/>
        </pc:sldMkLst>
        <pc:spChg chg="mod">
          <ac:chgData name="DaoTaoTin" userId="6d21468e-647c-4f84-8156-117b4a782e40" providerId="ADAL" clId="{BBA56FA6-275A-4197-8DE6-C00CC84AED58}" dt="2023-11-26T12:02:44.556" v="3569" actId="20577"/>
          <ac:spMkLst>
            <pc:docMk/>
            <pc:sldMk cId="442835816" sldId="2566"/>
            <ac:spMk id="2" creationId="{FFC4F6FE-95BD-8C24-080F-5850340D9948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3" creationId="{1EF98F3D-C86D-7DB6-20AC-718AE1B8EDD0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4" creationId="{F5C2170B-38AB-ABF1-1CAF-73B680D63BA0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5" creationId="{D4773FA3-B04D-FE99-71E8-6A79682215D7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6" creationId="{7D03AFB0-D5FC-BABF-BA76-6AD93691EFC8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7" creationId="{3A779D51-A15F-2772-50C0-72145EC3E2D8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8" creationId="{BC392862-581E-A507-833F-32EC27BF1BA0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9" creationId="{B41E4084-773E-A1CE-B43F-DAA7F642F436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10" creationId="{B3440C97-F0F0-B21A-9B80-B18037C506CC}"/>
          </ac:spMkLst>
        </pc:spChg>
        <pc:spChg chg="add mod">
          <ac:chgData name="DaoTaoTin" userId="6d21468e-647c-4f84-8156-117b4a782e40" providerId="ADAL" clId="{BBA56FA6-275A-4197-8DE6-C00CC84AED58}" dt="2023-11-26T12:12:20.923" v="3800" actId="1076"/>
          <ac:spMkLst>
            <pc:docMk/>
            <pc:sldMk cId="442835816" sldId="2566"/>
            <ac:spMk id="22" creationId="{CE9902A9-EC7F-CF0E-122C-1300F045E4B1}"/>
          </ac:spMkLst>
        </pc:spChg>
        <pc:grpChg chg="del">
          <ac:chgData name="DaoTaoTin" userId="6d21468e-647c-4f84-8156-117b4a782e40" providerId="ADAL" clId="{BBA56FA6-275A-4197-8DE6-C00CC84AED58}" dt="2023-11-26T12:02:48.651" v="3570" actId="478"/>
          <ac:grpSpMkLst>
            <pc:docMk/>
            <pc:sldMk cId="442835816" sldId="2566"/>
            <ac:grpSpMk id="11" creationId="{12D1CCBF-1685-8A94-172E-F211FED3D1EA}"/>
          </ac:grpSpMkLst>
        </pc:grpChg>
        <pc:picChg chg="add mod">
          <ac:chgData name="DaoTaoTin" userId="6d21468e-647c-4f84-8156-117b4a782e40" providerId="ADAL" clId="{BBA56FA6-275A-4197-8DE6-C00CC84AED58}" dt="2023-11-26T12:12:16.137" v="3799" actId="1076"/>
          <ac:picMkLst>
            <pc:docMk/>
            <pc:sldMk cId="442835816" sldId="2566"/>
            <ac:picMk id="21" creationId="{9F3C34AC-A0D1-E088-CAF2-CEF33C07B49F}"/>
          </ac:picMkLst>
        </pc:picChg>
      </pc:sldChg>
      <pc:sldChg chg="addSp delSp modSp add mod delAnim">
        <pc:chgData name="DaoTaoTin" userId="6d21468e-647c-4f84-8156-117b4a782e40" providerId="ADAL" clId="{BBA56FA6-275A-4197-8DE6-C00CC84AED58}" dt="2023-11-26T12:15:18.732" v="3844" actId="1076"/>
        <pc:sldMkLst>
          <pc:docMk/>
          <pc:sldMk cId="246759776" sldId="2567"/>
        </pc:sldMkLst>
        <pc:spChg chg="mod">
          <ac:chgData name="DaoTaoTin" userId="6d21468e-647c-4f84-8156-117b4a782e40" providerId="ADAL" clId="{BBA56FA6-275A-4197-8DE6-C00CC84AED58}" dt="2023-11-26T12:13:25.918" v="3819" actId="20577"/>
          <ac:spMkLst>
            <pc:docMk/>
            <pc:sldMk cId="246759776" sldId="2567"/>
            <ac:spMk id="2" creationId="{FFC4F6FE-95BD-8C24-080F-5850340D9948}"/>
          </ac:spMkLst>
        </pc:spChg>
        <pc:spChg chg="mod">
          <ac:chgData name="DaoTaoTin" userId="6d21468e-647c-4f84-8156-117b4a782e40" providerId="ADAL" clId="{BBA56FA6-275A-4197-8DE6-C00CC84AED58}" dt="2023-11-26T12:14:57.871" v="3838" actId="20577"/>
          <ac:spMkLst>
            <pc:docMk/>
            <pc:sldMk cId="246759776" sldId="2567"/>
            <ac:spMk id="22" creationId="{CE9902A9-EC7F-CF0E-122C-1300F045E4B1}"/>
          </ac:spMkLst>
        </pc:spChg>
        <pc:picChg chg="add mod">
          <ac:chgData name="DaoTaoTin" userId="6d21468e-647c-4f84-8156-117b4a782e40" providerId="ADAL" clId="{BBA56FA6-275A-4197-8DE6-C00CC84AED58}" dt="2023-11-26T12:15:18.732" v="3844" actId="1076"/>
          <ac:picMkLst>
            <pc:docMk/>
            <pc:sldMk cId="246759776" sldId="2567"/>
            <ac:picMk id="3" creationId="{C84BE30B-6726-D565-E53A-7DFD6B17BAE3}"/>
          </ac:picMkLst>
        </pc:picChg>
        <pc:picChg chg="del">
          <ac:chgData name="DaoTaoTin" userId="6d21468e-647c-4f84-8156-117b4a782e40" providerId="ADAL" clId="{BBA56FA6-275A-4197-8DE6-C00CC84AED58}" dt="2023-11-26T12:15:03.444" v="3839" actId="478"/>
          <ac:picMkLst>
            <pc:docMk/>
            <pc:sldMk cId="246759776" sldId="2567"/>
            <ac:picMk id="21" creationId="{9F3C34AC-A0D1-E088-CAF2-CEF33C07B49F}"/>
          </ac:picMkLst>
        </pc:picChg>
      </pc:sldChg>
      <pc:sldMasterChg chg="del delSldLayout">
        <pc:chgData name="DaoTaoTin" userId="6d21468e-647c-4f84-8156-117b4a782e40" providerId="ADAL" clId="{BBA56FA6-275A-4197-8DE6-C00CC84AED58}" dt="2023-11-26T12:16:27.271" v="3845" actId="47"/>
        <pc:sldMasterMkLst>
          <pc:docMk/>
          <pc:sldMasterMk cId="3762352417" sldId="2147483840"/>
        </pc:sldMasterMkLst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3147223421" sldId="214748384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2104241861" sldId="214748384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3617888409" sldId="214748384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2980757156" sldId="214748384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3166123154" sldId="214748384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290589610" sldId="214748384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3392595162" sldId="214748384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4157855265" sldId="214748384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841052059" sldId="214748384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148423984" sldId="214748385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2755789422" sldId="214748385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4171635569" sldId="214748385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270218482" sldId="214748385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2700167028" sldId="214748385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549797053" sldId="214748385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588332820" sldId="214748385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75111472" sldId="214748385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339190540" sldId="214748385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064780984" sldId="214748385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3408838398" sldId="214748386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755302045" sldId="214748386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2188555492" sldId="214748386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073259836" sldId="214748386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728416853" sldId="214748386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422577381" sldId="214748386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4031286040" sldId="2147483866"/>
          </pc:sldLayoutMkLst>
        </pc:sldLayoutChg>
      </pc:sldMasterChg>
      <pc:sldMasterChg chg="del delSldLayout">
        <pc:chgData name="DaoTaoTin" userId="6d21468e-647c-4f84-8156-117b4a782e40" providerId="ADAL" clId="{BBA56FA6-275A-4197-8DE6-C00CC84AED58}" dt="2023-11-26T12:16:27.271" v="3845" actId="47"/>
        <pc:sldMasterMkLst>
          <pc:docMk/>
          <pc:sldMasterMk cId="13865519" sldId="2147483867"/>
        </pc:sldMasterMkLst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107684253" sldId="214748386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2686214527" sldId="214748386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950639680" sldId="214748387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1358073552" sldId="214748387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597886844" sldId="214748387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818913070" sldId="214748387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1268520243" sldId="214748387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526391846" sldId="214748387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060411165" sldId="214748387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1066437199" sldId="214748387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524663114" sldId="214748387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2899811641" sldId="214748387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743350192" sldId="214748388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420737651" sldId="214748388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1184313391" sldId="214748388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257027328" sldId="214748388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382928966" sldId="214748388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2259819166" sldId="214748388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43789545" sldId="214748388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4192289464" sldId="214748388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2348945660" sldId="214748388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313791364" sldId="214748388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914529883" sldId="214748389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2547615638" sldId="214748389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161052469" sldId="2147483892"/>
          </pc:sldLayoutMkLst>
        </pc:sldLayoutChg>
      </pc:sldMasterChg>
      <pc:sldMasterChg chg="del delSldLayout">
        <pc:chgData name="DaoTaoTin" userId="6d21468e-647c-4f84-8156-117b4a782e40" providerId="ADAL" clId="{BBA56FA6-275A-4197-8DE6-C00CC84AED58}" dt="2023-11-26T12:16:27.271" v="3845" actId="47"/>
        <pc:sldMasterMkLst>
          <pc:docMk/>
          <pc:sldMasterMk cId="953539580" sldId="2147483893"/>
        </pc:sldMasterMkLst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968699715" sldId="214748389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4191475470" sldId="214748389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789287806" sldId="214748389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2980476177" sldId="214748389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1643392960" sldId="214748389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4245608679" sldId="214748389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1894499137" sldId="214748390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957096090" sldId="214748390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1434819737" sldId="214748390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2069395609" sldId="214748390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532537006" sldId="214748390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4156542230" sldId="214748390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298501385" sldId="214748390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382411247" sldId="214748390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832039113" sldId="214748390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1640819531" sldId="214748390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924257108" sldId="214748391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2460200783" sldId="214748391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047065389" sldId="214748391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2245229911" sldId="214748391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680526343" sldId="214748391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411234531" sldId="214748391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1476685272" sldId="214748391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631150585" sldId="214748391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88054720" sldId="2147483918"/>
          </pc:sldLayoutMkLst>
        </pc:sldLayoutChg>
      </pc:sldMasterChg>
      <pc:sldMasterChg chg="del delSldLayout">
        <pc:chgData name="DaoTaoTin" userId="6d21468e-647c-4f84-8156-117b4a782e40" providerId="ADAL" clId="{BBA56FA6-275A-4197-8DE6-C00CC84AED58}" dt="2023-11-26T12:16:27.271" v="3845" actId="47"/>
        <pc:sldMasterMkLst>
          <pc:docMk/>
          <pc:sldMasterMk cId="2510057816" sldId="2147483919"/>
        </pc:sldMasterMkLst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188506082" sldId="214748392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736100861" sldId="214748392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160506318" sldId="214748392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1991476804" sldId="214748392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625193689" sldId="214748392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477284216" sldId="214748392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903455951" sldId="214748392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304005014" sldId="214748392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4270185361" sldId="214748392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628409516" sldId="214748392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046407991" sldId="214748393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846891150" sldId="214748393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550250539" sldId="214748393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1072343348" sldId="214748393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570040870" sldId="214748393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1534530710" sldId="214748393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75741894" sldId="214748393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479330443" sldId="214748393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4293123250" sldId="214748393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82102285" sldId="214748393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552777870" sldId="214748394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624805430" sldId="214748394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37458187" sldId="214748394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220838426" sldId="214748394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676323062" sldId="2147483944"/>
          </pc:sldLayoutMkLst>
        </pc:sldLayoutChg>
      </pc:sldMasterChg>
      <pc:sldMasterChg chg="del delSldLayout">
        <pc:chgData name="DaoTaoTin" userId="6d21468e-647c-4f84-8156-117b4a782e40" providerId="ADAL" clId="{BBA56FA6-275A-4197-8DE6-C00CC84AED58}" dt="2023-11-26T10:40:18.198" v="2793" actId="47"/>
        <pc:sldMasterMkLst>
          <pc:docMk/>
          <pc:sldMasterMk cId="1706780446" sldId="2147483945"/>
        </pc:sldMasterMkLst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436361692" sldId="2147483946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352824408" sldId="2147483947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4089631869" sldId="2147483948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376779930" sldId="2147483949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875225453" sldId="2147483950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805807174" sldId="2147483951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175680533" sldId="2147483952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980521000" sldId="2147483953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823309860" sldId="2147483954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894502652" sldId="2147483955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845934787" sldId="2147483956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478500390" sldId="2147483957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548583330" sldId="2147483958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173536215" sldId="2147483959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350553116" sldId="2147483960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547322889" sldId="2147483961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472957847" sldId="2147483962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055010502" sldId="2147483963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902117694" sldId="2147483964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812036807" sldId="2147483965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778709829" sldId="2147483966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011927862" sldId="2147483967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989645377" sldId="2147483968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091579787" sldId="2147483969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742574928" sldId="2147483970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458884364" sldId="2147483971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731333813" sldId="2147483972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16299446" sldId="2147483973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407396224" sldId="2147483974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282780918" sldId="2147483975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466765805" sldId="2147483976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275939313" sldId="2147483977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057699137" sldId="2147483978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802497501" sldId="2147483979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701174423" sldId="2147483980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274794771" sldId="2147483981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974593175" sldId="2147483982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576639878" sldId="2147483983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1253897" sldId="2147483984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577940713" sldId="2147483985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717425401" sldId="2147483986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872450618" sldId="2147483987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4286547277" sldId="2147483988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55742514" sldId="2147483989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250029221" sldId="2147483990"/>
          </pc:sldLayoutMkLst>
        </pc:sldLayoutChg>
      </pc:sldMasterChg>
      <pc:sldMasterChg chg="del delSldLayout">
        <pc:chgData name="DaoTaoTin" userId="6d21468e-647c-4f84-8156-117b4a782e40" providerId="ADAL" clId="{BBA56FA6-275A-4197-8DE6-C00CC84AED58}" dt="2023-11-26T10:04:15.107" v="1996" actId="47"/>
        <pc:sldMasterMkLst>
          <pc:docMk/>
          <pc:sldMasterMk cId="2871155404" sldId="2147483945"/>
        </pc:sldMasterMkLst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2001727876" sldId="2147483946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356375133" sldId="2147483947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852972037" sldId="2147483948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743927850" sldId="2147483949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447554550" sldId="2147483950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3425768469" sldId="2147483951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3571774448" sldId="2147483952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299166659" sldId="2147483953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954559604" sldId="2147483954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4175949433" sldId="2147483955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689731069" sldId="2147483956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2799276464" sldId="2147483957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3373772252" sldId="2147483958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4132310805" sldId="2147483959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2782078079" sldId="2147483960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3526173976" sldId="2147483961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650037640" sldId="2147483962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244362667" sldId="2147483963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456683903" sldId="2147483964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3681766207" sldId="2147483965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3787512876" sldId="2147483966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540075906" sldId="2147483967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720268130" sldId="2147483968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752738661" sldId="2147483969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083910473" sldId="2147483970"/>
          </pc:sldLayoutMkLst>
        </pc:sldLayoutChg>
      </pc:sldMasterChg>
    </pc:docChg>
  </pc:docChgLst>
  <pc:docChgLst>
    <pc:chgData name="DaoTaoTin" userId="6d21468e-647c-4f84-8156-117b4a782e40" providerId="ADAL" clId="{CFD056FB-43EB-4C20-BBA8-49B3B9D0A893}"/>
    <pc:docChg chg="modSld">
      <pc:chgData name="DaoTaoTin" userId="6d21468e-647c-4f84-8156-117b4a782e40" providerId="ADAL" clId="{CFD056FB-43EB-4C20-BBA8-49B3B9D0A893}" dt="2023-11-27T01:52:32.433" v="8" actId="20577"/>
      <pc:docMkLst>
        <pc:docMk/>
      </pc:docMkLst>
      <pc:sldChg chg="modSp">
        <pc:chgData name="DaoTaoTin" userId="6d21468e-647c-4f84-8156-117b4a782e40" providerId="ADAL" clId="{CFD056FB-43EB-4C20-BBA8-49B3B9D0A893}" dt="2023-11-27T01:52:32.433" v="8" actId="20577"/>
        <pc:sldMkLst>
          <pc:docMk/>
          <pc:sldMk cId="2138415997" sldId="2578"/>
        </pc:sldMkLst>
        <pc:spChg chg="mod">
          <ac:chgData name="DaoTaoTin" userId="6d21468e-647c-4f84-8156-117b4a782e40" providerId="ADAL" clId="{CFD056FB-43EB-4C20-BBA8-49B3B9D0A893}" dt="2023-11-27T01:52:00.667" v="4" actId="20577"/>
          <ac:spMkLst>
            <pc:docMk/>
            <pc:sldMk cId="2138415997" sldId="2578"/>
            <ac:spMk id="11" creationId="{3B265CBA-1D36-525E-9EBB-04F0E3EA12AB}"/>
          </ac:spMkLst>
        </pc:spChg>
        <pc:spChg chg="mod">
          <ac:chgData name="DaoTaoTin" userId="6d21468e-647c-4f84-8156-117b4a782e40" providerId="ADAL" clId="{CFD056FB-43EB-4C20-BBA8-49B3B9D0A893}" dt="2023-11-27T01:52:32.433" v="8" actId="20577"/>
          <ac:spMkLst>
            <pc:docMk/>
            <pc:sldMk cId="2138415997" sldId="2578"/>
            <ac:spMk id="47" creationId="{18125DAB-FCEF-36F6-9E1E-58BC94A11D9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EFA7DC-EE35-4E26-B277-7A56A8C7E2ED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436EA563-DEC4-4D7F-9BA6-30F42B2D6601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</a:t>
          </a:r>
        </a:p>
      </dgm:t>
    </dgm:pt>
    <dgm:pt modelId="{BCC455E6-84ED-4EF5-8475-2543404B99DD}" type="parTrans" cxnId="{5F97FFFB-1702-4380-9C91-4EB75AB4F5D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7AD74CFB-46C5-4B59-BBFA-64E49A2587B6}" type="sibTrans" cxnId="{5F97FFFB-1702-4380-9C91-4EB75AB4F5D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7587DB3-440E-4227-BE1E-C5FF1E808C16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,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dns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fpt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(qua cáp Lan)</a:t>
          </a:r>
        </a:p>
      </dgm:t>
    </dgm:pt>
    <dgm:pt modelId="{E01AF2D7-904C-4A69-A2E2-58F15D35BFB3}" type="parTrans" cxnId="{156770EC-1E0A-4CEC-977C-5E01D5A54AA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550800-99BC-4FD9-95DA-3FDE5F5F6F23}" type="sibTrans" cxnId="{156770EC-1E0A-4CEC-977C-5E01D5A54AA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A3D47400-8610-4111-AFC3-9E043848518B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Tốc độ kết nối</a:t>
          </a:r>
        </a:p>
      </dgm:t>
    </dgm:pt>
    <dgm:pt modelId="{E6E95C48-5C9C-4B56-900A-B00B8E16BB36}" type="parTrans" cxnId="{07BA68EA-7312-4888-A406-F6A00990D996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2757600-EC12-4C70-B2FF-586F3B64B67A}" type="sibTrans" cxnId="{07BA68EA-7312-4888-A406-F6A00990D996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825C566-668C-40F3-AE8F-C04891BA16E7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Băng thông (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BandWidth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) theo gói cước</a:t>
          </a:r>
        </a:p>
      </dgm:t>
    </dgm:pt>
    <dgm:pt modelId="{A3619CDC-891D-4E38-90E7-448666A343CF}" type="parTrans" cxnId="{0127FBB1-238F-4F1A-9109-A89DA6F2B744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EF1A27D-3D1E-41C7-BCDA-15E5109E8CFD}" type="sibTrans" cxnId="{0127FBB1-238F-4F1A-9109-A89DA6F2B744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67C66A3-95CA-44AC-9EE1-A27D58963CA1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 qua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49C6E6B-7286-4A59-BD15-EE0270AB4B34}" type="parTrans" cxnId="{45C0F77A-E1C3-44AB-8635-9DB07D791FA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7BA30FC4-8C2C-43D7-98F5-C677786C24AC}" type="sibTrans" cxnId="{45C0F77A-E1C3-44AB-8635-9DB07D791FA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88B8835-893D-43E4-946B-407F2A95F519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endParaRPr lang="vi-VN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11CCB9C-AE39-4A45-A894-AABE92A5F4A2}" type="parTrans" cxnId="{E2237DFD-EF81-4167-9AA8-227082B4A0F0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FFF856E-2691-4C52-87DF-B3861B9EC4B3}" type="sibTrans" cxnId="{E2237DFD-EF81-4167-9AA8-227082B4A0F0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7FDB067-9580-4147-8DA1-0D3C6FB20733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Cường độ tín hiệu sóng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49C761E-C3F8-4C58-A30D-5F095E7532A1}" type="parTrans" cxnId="{979990F9-CF7D-4906-8212-5C38DD61F71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1F976B4C-E565-40E3-8B57-D0F73E1A7814}" type="sibTrans" cxnId="{979990F9-CF7D-4906-8212-5C38DD61F71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C285BA5-5246-4F22-9D44-0FCC52B51A66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cạnh AP</a:t>
          </a:r>
        </a:p>
      </dgm:t>
    </dgm:pt>
    <dgm:pt modelId="{1EF3DA69-EEC2-4D7A-A820-061C84035611}" type="parTrans" cxnId="{D9FA2F70-9A9A-4BAA-9DDF-6FD4D5FF0B2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15069C4F-211E-4FA5-AC16-141879FB4FCE}" type="sibTrans" cxnId="{D9FA2F70-9A9A-4BAA-9DDF-6FD4D5FF0B2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26D0FBE-8B4A-45D3-95AB-8E096CC60FED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xa AP, khách </a:t>
          </a:r>
          <a:r>
            <a:rPr lang="vi-VN">
              <a:latin typeface="Segoe UI Semilight" panose="020B0402040204020203" pitchFamily="34" charset="0"/>
              <a:cs typeface="Segoe UI Semilight" panose="020B0402040204020203" pitchFamily="34" charset="0"/>
            </a:rPr>
            <a:t>hàng thường 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xuyên sử dụng mạng</a:t>
          </a:r>
        </a:p>
      </dgm:t>
    </dgm:pt>
    <dgm:pt modelId="{AAE13964-21AB-481B-B676-E5410B9017B3}" type="parTrans" cxnId="{5CCC4070-C686-4C38-9664-B6ED6EDB5BF8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6326405-120C-41ED-9662-94C9B50DD4EE}" type="sibTrans" cxnId="{5CCC4070-C686-4C38-9664-B6ED6EDB5BF8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9C93B23-4E65-49D1-BAA9-2B69C8C15FF5}" type="pres">
      <dgm:prSet presAssocID="{1FEFA7DC-EE35-4E26-B277-7A56A8C7E2ED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E13E3059-2F2E-48F6-B71B-3887FB307BE5}" type="pres">
      <dgm:prSet presAssocID="{1FEFA7DC-EE35-4E26-B277-7A56A8C7E2ED}" presName="children" presStyleCnt="0"/>
      <dgm:spPr/>
    </dgm:pt>
    <dgm:pt modelId="{D7C0E4A0-13E8-40AC-AA72-192E436025E7}" type="pres">
      <dgm:prSet presAssocID="{1FEFA7DC-EE35-4E26-B277-7A56A8C7E2ED}" presName="child1group" presStyleCnt="0"/>
      <dgm:spPr/>
    </dgm:pt>
    <dgm:pt modelId="{ADE70AB0-2860-49E1-840B-5DA9CC901D41}" type="pres">
      <dgm:prSet presAssocID="{1FEFA7DC-EE35-4E26-B277-7A56A8C7E2ED}" presName="child1" presStyleLbl="bgAcc1" presStyleIdx="0" presStyleCnt="4"/>
      <dgm:spPr/>
    </dgm:pt>
    <dgm:pt modelId="{DA459604-925A-4779-8E41-37C78072DC43}" type="pres">
      <dgm:prSet presAssocID="{1FEFA7DC-EE35-4E26-B277-7A56A8C7E2ED}" presName="child1Text" presStyleLbl="bgAcc1" presStyleIdx="0" presStyleCnt="4">
        <dgm:presLayoutVars>
          <dgm:bulletEnabled val="1"/>
        </dgm:presLayoutVars>
      </dgm:prSet>
      <dgm:spPr/>
    </dgm:pt>
    <dgm:pt modelId="{F91EC61A-8D3D-4468-9EAE-94C0E2710EEC}" type="pres">
      <dgm:prSet presAssocID="{1FEFA7DC-EE35-4E26-B277-7A56A8C7E2ED}" presName="child2group" presStyleCnt="0"/>
      <dgm:spPr/>
    </dgm:pt>
    <dgm:pt modelId="{3D065230-9CBF-4591-B96B-D68F2BAA2D2F}" type="pres">
      <dgm:prSet presAssocID="{1FEFA7DC-EE35-4E26-B277-7A56A8C7E2ED}" presName="child2" presStyleLbl="bgAcc1" presStyleIdx="1" presStyleCnt="4"/>
      <dgm:spPr/>
    </dgm:pt>
    <dgm:pt modelId="{CBFF0EE8-1A18-494E-96A4-7AAC5DF9E806}" type="pres">
      <dgm:prSet presAssocID="{1FEFA7DC-EE35-4E26-B277-7A56A8C7E2ED}" presName="child2Text" presStyleLbl="bgAcc1" presStyleIdx="1" presStyleCnt="4">
        <dgm:presLayoutVars>
          <dgm:bulletEnabled val="1"/>
        </dgm:presLayoutVars>
      </dgm:prSet>
      <dgm:spPr/>
    </dgm:pt>
    <dgm:pt modelId="{BAFEF834-C340-4A5D-A6B9-37BACDFF168A}" type="pres">
      <dgm:prSet presAssocID="{1FEFA7DC-EE35-4E26-B277-7A56A8C7E2ED}" presName="child3group" presStyleCnt="0"/>
      <dgm:spPr/>
    </dgm:pt>
    <dgm:pt modelId="{0AB80EC2-6E7A-41E2-BD00-EFDC948CAD83}" type="pres">
      <dgm:prSet presAssocID="{1FEFA7DC-EE35-4E26-B277-7A56A8C7E2ED}" presName="child3" presStyleLbl="bgAcc1" presStyleIdx="2" presStyleCnt="4"/>
      <dgm:spPr/>
    </dgm:pt>
    <dgm:pt modelId="{863879BA-5610-4611-B9B9-F21BAA38F0B1}" type="pres">
      <dgm:prSet presAssocID="{1FEFA7DC-EE35-4E26-B277-7A56A8C7E2ED}" presName="child3Text" presStyleLbl="bgAcc1" presStyleIdx="2" presStyleCnt="4">
        <dgm:presLayoutVars>
          <dgm:bulletEnabled val="1"/>
        </dgm:presLayoutVars>
      </dgm:prSet>
      <dgm:spPr/>
    </dgm:pt>
    <dgm:pt modelId="{FFA87639-C170-4358-8C45-F318940ACC80}" type="pres">
      <dgm:prSet presAssocID="{1FEFA7DC-EE35-4E26-B277-7A56A8C7E2ED}" presName="child4group" presStyleCnt="0"/>
      <dgm:spPr/>
    </dgm:pt>
    <dgm:pt modelId="{D16D5AF0-D230-4F16-A8CF-8F81CC27EA91}" type="pres">
      <dgm:prSet presAssocID="{1FEFA7DC-EE35-4E26-B277-7A56A8C7E2ED}" presName="child4" presStyleLbl="bgAcc1" presStyleIdx="3" presStyleCnt="4"/>
      <dgm:spPr/>
    </dgm:pt>
    <dgm:pt modelId="{065A61B6-74C5-40F0-A558-BD5C5747F22E}" type="pres">
      <dgm:prSet presAssocID="{1FEFA7DC-EE35-4E26-B277-7A56A8C7E2ED}" presName="child4Text" presStyleLbl="bgAcc1" presStyleIdx="3" presStyleCnt="4">
        <dgm:presLayoutVars>
          <dgm:bulletEnabled val="1"/>
        </dgm:presLayoutVars>
      </dgm:prSet>
      <dgm:spPr/>
    </dgm:pt>
    <dgm:pt modelId="{1E3AC0B5-CF21-418B-B6D9-13F98EEFB604}" type="pres">
      <dgm:prSet presAssocID="{1FEFA7DC-EE35-4E26-B277-7A56A8C7E2ED}" presName="childPlaceholder" presStyleCnt="0"/>
      <dgm:spPr/>
    </dgm:pt>
    <dgm:pt modelId="{38982C8F-404B-4607-A2C0-3A4006446614}" type="pres">
      <dgm:prSet presAssocID="{1FEFA7DC-EE35-4E26-B277-7A56A8C7E2ED}" presName="circle" presStyleCnt="0"/>
      <dgm:spPr/>
    </dgm:pt>
    <dgm:pt modelId="{570896E0-883B-4DA6-9341-328486E24391}" type="pres">
      <dgm:prSet presAssocID="{1FEFA7DC-EE35-4E26-B277-7A56A8C7E2ED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46116272-B08F-4633-B5B6-E9E68426E720}" type="pres">
      <dgm:prSet presAssocID="{1FEFA7DC-EE35-4E26-B277-7A56A8C7E2ED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5C507E9E-F606-4977-AC64-466052EBF590}" type="pres">
      <dgm:prSet presAssocID="{1FEFA7DC-EE35-4E26-B277-7A56A8C7E2ED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20552405-FC58-42C1-A651-A6EF32F28ED1}" type="pres">
      <dgm:prSet presAssocID="{1FEFA7DC-EE35-4E26-B277-7A56A8C7E2ED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7D3F9F3F-BEFA-44B5-82B3-0B600D06A49E}" type="pres">
      <dgm:prSet presAssocID="{1FEFA7DC-EE35-4E26-B277-7A56A8C7E2ED}" presName="quadrantPlaceholder" presStyleCnt="0"/>
      <dgm:spPr/>
    </dgm:pt>
    <dgm:pt modelId="{2FFCE871-4907-4995-8094-1A0C263A5271}" type="pres">
      <dgm:prSet presAssocID="{1FEFA7DC-EE35-4E26-B277-7A56A8C7E2ED}" presName="center1" presStyleLbl="fgShp" presStyleIdx="0" presStyleCnt="2"/>
      <dgm:spPr/>
    </dgm:pt>
    <dgm:pt modelId="{77B4EF46-6A16-4F2D-A90C-6E2F50411D2C}" type="pres">
      <dgm:prSet presAssocID="{1FEFA7DC-EE35-4E26-B277-7A56A8C7E2ED}" presName="center2" presStyleLbl="fgShp" presStyleIdx="1" presStyleCnt="2"/>
      <dgm:spPr/>
    </dgm:pt>
  </dgm:ptLst>
  <dgm:cxnLst>
    <dgm:cxn modelId="{B1C77D00-4C2F-4AC7-A311-B430233DE8F7}" type="presOf" srcId="{F88B8835-893D-43E4-946B-407F2A95F519}" destId="{0AB80EC2-6E7A-41E2-BD00-EFDC948CAD83}" srcOrd="0" destOrd="0" presId="urn:microsoft.com/office/officeart/2005/8/layout/cycle4"/>
    <dgm:cxn modelId="{FC5D1807-D517-4CA8-A765-899377D0BE5A}" type="presOf" srcId="{B7FDB067-9580-4147-8DA1-0D3C6FB20733}" destId="{20552405-FC58-42C1-A651-A6EF32F28ED1}" srcOrd="0" destOrd="0" presId="urn:microsoft.com/office/officeart/2005/8/layout/cycle4"/>
    <dgm:cxn modelId="{7D7D4F0D-E27B-4D19-8D57-8BBE9D4400F0}" type="presOf" srcId="{6825C566-668C-40F3-AE8F-C04891BA16E7}" destId="{3D065230-9CBF-4591-B96B-D68F2BAA2D2F}" srcOrd="0" destOrd="0" presId="urn:microsoft.com/office/officeart/2005/8/layout/cycle4"/>
    <dgm:cxn modelId="{6564440E-55C2-4F10-B9E5-583CCAB3FB9F}" type="presOf" srcId="{EC285BA5-5246-4F22-9D44-0FCC52B51A66}" destId="{D16D5AF0-D230-4F16-A8CF-8F81CC27EA91}" srcOrd="0" destOrd="0" presId="urn:microsoft.com/office/officeart/2005/8/layout/cycle4"/>
    <dgm:cxn modelId="{617DDC15-2BE5-4B94-BACD-EA46192CF884}" type="presOf" srcId="{F7587DB3-440E-4227-BE1E-C5FF1E808C16}" destId="{DA459604-925A-4779-8E41-37C78072DC43}" srcOrd="1" destOrd="0" presId="urn:microsoft.com/office/officeart/2005/8/layout/cycle4"/>
    <dgm:cxn modelId="{6C3DAA28-FFA3-4F0D-A117-3798B381AB07}" type="presOf" srcId="{326D0FBE-8B4A-45D3-95AB-8E096CC60FED}" destId="{065A61B6-74C5-40F0-A558-BD5C5747F22E}" srcOrd="1" destOrd="1" presId="urn:microsoft.com/office/officeart/2005/8/layout/cycle4"/>
    <dgm:cxn modelId="{9C10583F-B553-454F-AFE7-1147E2BD9EA9}" type="presOf" srcId="{436EA563-DEC4-4D7F-9BA6-30F42B2D6601}" destId="{570896E0-883B-4DA6-9341-328486E24391}" srcOrd="0" destOrd="0" presId="urn:microsoft.com/office/officeart/2005/8/layout/cycle4"/>
    <dgm:cxn modelId="{BA95B944-8281-4FD0-87E7-CB53543D2D21}" type="presOf" srcId="{F88B8835-893D-43E4-946B-407F2A95F519}" destId="{863879BA-5610-4611-B9B9-F21BAA38F0B1}" srcOrd="1" destOrd="0" presId="urn:microsoft.com/office/officeart/2005/8/layout/cycle4"/>
    <dgm:cxn modelId="{B94EE16D-7B74-4FB2-9771-D2FB7AAD57AC}" type="presOf" srcId="{A3D47400-8610-4111-AFC3-9E043848518B}" destId="{46116272-B08F-4633-B5B6-E9E68426E720}" srcOrd="0" destOrd="0" presId="urn:microsoft.com/office/officeart/2005/8/layout/cycle4"/>
    <dgm:cxn modelId="{D9FA2F70-9A9A-4BAA-9DDF-6FD4D5FF0B2A}" srcId="{B7FDB067-9580-4147-8DA1-0D3C6FB20733}" destId="{EC285BA5-5246-4F22-9D44-0FCC52B51A66}" srcOrd="0" destOrd="0" parTransId="{1EF3DA69-EEC2-4D7A-A820-061C84035611}" sibTransId="{15069C4F-211E-4FA5-AC16-141879FB4FCE}"/>
    <dgm:cxn modelId="{5CCC4070-C686-4C38-9664-B6ED6EDB5BF8}" srcId="{B7FDB067-9580-4147-8DA1-0D3C6FB20733}" destId="{326D0FBE-8B4A-45D3-95AB-8E096CC60FED}" srcOrd="1" destOrd="0" parTransId="{AAE13964-21AB-481B-B676-E5410B9017B3}" sibTransId="{66326405-120C-41ED-9662-94C9B50DD4EE}"/>
    <dgm:cxn modelId="{45C0F77A-E1C3-44AB-8635-9DB07D791FAA}" srcId="{1FEFA7DC-EE35-4E26-B277-7A56A8C7E2ED}" destId="{267C66A3-95CA-44AC-9EE1-A27D58963CA1}" srcOrd="2" destOrd="0" parTransId="{D49C6E6B-7286-4A59-BD15-EE0270AB4B34}" sibTransId="{7BA30FC4-8C2C-43D7-98F5-C677786C24AC}"/>
    <dgm:cxn modelId="{5E590A97-7B9C-4FEA-B149-F12AF98F350A}" type="presOf" srcId="{6825C566-668C-40F3-AE8F-C04891BA16E7}" destId="{CBFF0EE8-1A18-494E-96A4-7AAC5DF9E806}" srcOrd="1" destOrd="0" presId="urn:microsoft.com/office/officeart/2005/8/layout/cycle4"/>
    <dgm:cxn modelId="{6C63D199-3D61-45E8-B553-31D5204BD6BB}" type="presOf" srcId="{F7587DB3-440E-4227-BE1E-C5FF1E808C16}" destId="{ADE70AB0-2860-49E1-840B-5DA9CC901D41}" srcOrd="0" destOrd="0" presId="urn:microsoft.com/office/officeart/2005/8/layout/cycle4"/>
    <dgm:cxn modelId="{9E55029A-9A68-4F18-81C5-80EBD755FE9F}" type="presOf" srcId="{EC285BA5-5246-4F22-9D44-0FCC52B51A66}" destId="{065A61B6-74C5-40F0-A558-BD5C5747F22E}" srcOrd="1" destOrd="0" presId="urn:microsoft.com/office/officeart/2005/8/layout/cycle4"/>
    <dgm:cxn modelId="{EAA7B9A5-45B8-4D1B-A0A7-387AF3030D03}" type="presOf" srcId="{1FEFA7DC-EE35-4E26-B277-7A56A8C7E2ED}" destId="{59C93B23-4E65-49D1-BAA9-2B69C8C15FF5}" srcOrd="0" destOrd="0" presId="urn:microsoft.com/office/officeart/2005/8/layout/cycle4"/>
    <dgm:cxn modelId="{0127FBB1-238F-4F1A-9109-A89DA6F2B744}" srcId="{A3D47400-8610-4111-AFC3-9E043848518B}" destId="{6825C566-668C-40F3-AE8F-C04891BA16E7}" srcOrd="0" destOrd="0" parTransId="{A3619CDC-891D-4E38-90E7-448666A343CF}" sibTransId="{8EF1A27D-3D1E-41C7-BCDA-15E5109E8CFD}"/>
    <dgm:cxn modelId="{A6EBF5C9-1CA5-448B-85F1-3FD87243F221}" type="presOf" srcId="{267C66A3-95CA-44AC-9EE1-A27D58963CA1}" destId="{5C507E9E-F606-4977-AC64-466052EBF590}" srcOrd="0" destOrd="0" presId="urn:microsoft.com/office/officeart/2005/8/layout/cycle4"/>
    <dgm:cxn modelId="{E9470DD5-B120-4346-B254-0DA59DF748F9}" type="presOf" srcId="{326D0FBE-8B4A-45D3-95AB-8E096CC60FED}" destId="{D16D5AF0-D230-4F16-A8CF-8F81CC27EA91}" srcOrd="0" destOrd="1" presId="urn:microsoft.com/office/officeart/2005/8/layout/cycle4"/>
    <dgm:cxn modelId="{07BA68EA-7312-4888-A406-F6A00990D996}" srcId="{1FEFA7DC-EE35-4E26-B277-7A56A8C7E2ED}" destId="{A3D47400-8610-4111-AFC3-9E043848518B}" srcOrd="1" destOrd="0" parTransId="{E6E95C48-5C9C-4B56-900A-B00B8E16BB36}" sibTransId="{F2757600-EC12-4C70-B2FF-586F3B64B67A}"/>
    <dgm:cxn modelId="{156770EC-1E0A-4CEC-977C-5E01D5A54AAB}" srcId="{436EA563-DEC4-4D7F-9BA6-30F42B2D6601}" destId="{F7587DB3-440E-4227-BE1E-C5FF1E808C16}" srcOrd="0" destOrd="0" parTransId="{E01AF2D7-904C-4A69-A2E2-58F15D35BFB3}" sibTransId="{9E550800-99BC-4FD9-95DA-3FDE5F5F6F23}"/>
    <dgm:cxn modelId="{979990F9-CF7D-4906-8212-5C38DD61F71B}" srcId="{1FEFA7DC-EE35-4E26-B277-7A56A8C7E2ED}" destId="{B7FDB067-9580-4147-8DA1-0D3C6FB20733}" srcOrd="3" destOrd="0" parTransId="{349C761E-C3F8-4C58-A30D-5F095E7532A1}" sibTransId="{1F976B4C-E565-40E3-8B57-D0F73E1A7814}"/>
    <dgm:cxn modelId="{5F97FFFB-1702-4380-9C91-4EB75AB4F5DA}" srcId="{1FEFA7DC-EE35-4E26-B277-7A56A8C7E2ED}" destId="{436EA563-DEC4-4D7F-9BA6-30F42B2D6601}" srcOrd="0" destOrd="0" parTransId="{BCC455E6-84ED-4EF5-8475-2543404B99DD}" sibTransId="{7AD74CFB-46C5-4B59-BBFA-64E49A2587B6}"/>
    <dgm:cxn modelId="{E2237DFD-EF81-4167-9AA8-227082B4A0F0}" srcId="{267C66A3-95CA-44AC-9EE1-A27D58963CA1}" destId="{F88B8835-893D-43E4-946B-407F2A95F519}" srcOrd="0" destOrd="0" parTransId="{811CCB9C-AE39-4A45-A894-AABE92A5F4A2}" sibTransId="{3FFF856E-2691-4C52-87DF-B3861B9EC4B3}"/>
    <dgm:cxn modelId="{0DAFC676-8004-4DD5-83C9-4EB81354D39F}" type="presParOf" srcId="{59C93B23-4E65-49D1-BAA9-2B69C8C15FF5}" destId="{E13E3059-2F2E-48F6-B71B-3887FB307BE5}" srcOrd="0" destOrd="0" presId="urn:microsoft.com/office/officeart/2005/8/layout/cycle4"/>
    <dgm:cxn modelId="{8545EF28-D5CB-400F-B06D-D74DC3938712}" type="presParOf" srcId="{E13E3059-2F2E-48F6-B71B-3887FB307BE5}" destId="{D7C0E4A0-13E8-40AC-AA72-192E436025E7}" srcOrd="0" destOrd="0" presId="urn:microsoft.com/office/officeart/2005/8/layout/cycle4"/>
    <dgm:cxn modelId="{0F0FBA3B-9BF2-45E0-AF25-310A7F7679D3}" type="presParOf" srcId="{D7C0E4A0-13E8-40AC-AA72-192E436025E7}" destId="{ADE70AB0-2860-49E1-840B-5DA9CC901D41}" srcOrd="0" destOrd="0" presId="urn:microsoft.com/office/officeart/2005/8/layout/cycle4"/>
    <dgm:cxn modelId="{5CD8E19B-3035-46F1-A652-9156E659BD43}" type="presParOf" srcId="{D7C0E4A0-13E8-40AC-AA72-192E436025E7}" destId="{DA459604-925A-4779-8E41-37C78072DC43}" srcOrd="1" destOrd="0" presId="urn:microsoft.com/office/officeart/2005/8/layout/cycle4"/>
    <dgm:cxn modelId="{A3D0224C-40A2-4527-8A12-BBF72C5B59BC}" type="presParOf" srcId="{E13E3059-2F2E-48F6-B71B-3887FB307BE5}" destId="{F91EC61A-8D3D-4468-9EAE-94C0E2710EEC}" srcOrd="1" destOrd="0" presId="urn:microsoft.com/office/officeart/2005/8/layout/cycle4"/>
    <dgm:cxn modelId="{4B0F14D6-1086-41C8-BCFA-6981E7084BA6}" type="presParOf" srcId="{F91EC61A-8D3D-4468-9EAE-94C0E2710EEC}" destId="{3D065230-9CBF-4591-B96B-D68F2BAA2D2F}" srcOrd="0" destOrd="0" presId="urn:microsoft.com/office/officeart/2005/8/layout/cycle4"/>
    <dgm:cxn modelId="{1BF7E208-868D-4D1E-9B6F-8E35752409F3}" type="presParOf" srcId="{F91EC61A-8D3D-4468-9EAE-94C0E2710EEC}" destId="{CBFF0EE8-1A18-494E-96A4-7AAC5DF9E806}" srcOrd="1" destOrd="0" presId="urn:microsoft.com/office/officeart/2005/8/layout/cycle4"/>
    <dgm:cxn modelId="{FC28387C-B864-4DF0-B090-0251027374F7}" type="presParOf" srcId="{E13E3059-2F2E-48F6-B71B-3887FB307BE5}" destId="{BAFEF834-C340-4A5D-A6B9-37BACDFF168A}" srcOrd="2" destOrd="0" presId="urn:microsoft.com/office/officeart/2005/8/layout/cycle4"/>
    <dgm:cxn modelId="{66985CC1-0411-44DA-B58E-25601F4220DA}" type="presParOf" srcId="{BAFEF834-C340-4A5D-A6B9-37BACDFF168A}" destId="{0AB80EC2-6E7A-41E2-BD00-EFDC948CAD83}" srcOrd="0" destOrd="0" presId="urn:microsoft.com/office/officeart/2005/8/layout/cycle4"/>
    <dgm:cxn modelId="{57F4F1B0-7064-4A37-9FA3-B5683BE53500}" type="presParOf" srcId="{BAFEF834-C340-4A5D-A6B9-37BACDFF168A}" destId="{863879BA-5610-4611-B9B9-F21BAA38F0B1}" srcOrd="1" destOrd="0" presId="urn:microsoft.com/office/officeart/2005/8/layout/cycle4"/>
    <dgm:cxn modelId="{AB6597FE-686C-487D-8345-E204D04E6A04}" type="presParOf" srcId="{E13E3059-2F2E-48F6-B71B-3887FB307BE5}" destId="{FFA87639-C170-4358-8C45-F318940ACC80}" srcOrd="3" destOrd="0" presId="urn:microsoft.com/office/officeart/2005/8/layout/cycle4"/>
    <dgm:cxn modelId="{4E2FBDAC-AFD1-43F8-A515-939A95656D68}" type="presParOf" srcId="{FFA87639-C170-4358-8C45-F318940ACC80}" destId="{D16D5AF0-D230-4F16-A8CF-8F81CC27EA91}" srcOrd="0" destOrd="0" presId="urn:microsoft.com/office/officeart/2005/8/layout/cycle4"/>
    <dgm:cxn modelId="{64F10D40-20CF-463A-AFA3-B27B36AE9BA5}" type="presParOf" srcId="{FFA87639-C170-4358-8C45-F318940ACC80}" destId="{065A61B6-74C5-40F0-A558-BD5C5747F22E}" srcOrd="1" destOrd="0" presId="urn:microsoft.com/office/officeart/2005/8/layout/cycle4"/>
    <dgm:cxn modelId="{5B44A1AC-AFCD-4530-BF30-5A0614D7BC26}" type="presParOf" srcId="{E13E3059-2F2E-48F6-B71B-3887FB307BE5}" destId="{1E3AC0B5-CF21-418B-B6D9-13F98EEFB604}" srcOrd="4" destOrd="0" presId="urn:microsoft.com/office/officeart/2005/8/layout/cycle4"/>
    <dgm:cxn modelId="{66079157-CE79-4A20-B690-8D479B6E56C5}" type="presParOf" srcId="{59C93B23-4E65-49D1-BAA9-2B69C8C15FF5}" destId="{38982C8F-404B-4607-A2C0-3A4006446614}" srcOrd="1" destOrd="0" presId="urn:microsoft.com/office/officeart/2005/8/layout/cycle4"/>
    <dgm:cxn modelId="{08E252A3-CD1E-49C8-B872-DA604C2CDB0B}" type="presParOf" srcId="{38982C8F-404B-4607-A2C0-3A4006446614}" destId="{570896E0-883B-4DA6-9341-328486E24391}" srcOrd="0" destOrd="0" presId="urn:microsoft.com/office/officeart/2005/8/layout/cycle4"/>
    <dgm:cxn modelId="{6E0D41B1-BEA2-433F-9478-3601BDF46B72}" type="presParOf" srcId="{38982C8F-404B-4607-A2C0-3A4006446614}" destId="{46116272-B08F-4633-B5B6-E9E68426E720}" srcOrd="1" destOrd="0" presId="urn:microsoft.com/office/officeart/2005/8/layout/cycle4"/>
    <dgm:cxn modelId="{45E6923B-EC81-4BB2-9740-4955D74EB1A7}" type="presParOf" srcId="{38982C8F-404B-4607-A2C0-3A4006446614}" destId="{5C507E9E-F606-4977-AC64-466052EBF590}" srcOrd="2" destOrd="0" presId="urn:microsoft.com/office/officeart/2005/8/layout/cycle4"/>
    <dgm:cxn modelId="{5FBD710F-D275-4206-B891-A457B3220E42}" type="presParOf" srcId="{38982C8F-404B-4607-A2C0-3A4006446614}" destId="{20552405-FC58-42C1-A651-A6EF32F28ED1}" srcOrd="3" destOrd="0" presId="urn:microsoft.com/office/officeart/2005/8/layout/cycle4"/>
    <dgm:cxn modelId="{1DCE8EB3-420D-4646-B05D-7F08F0302928}" type="presParOf" srcId="{38982C8F-404B-4607-A2C0-3A4006446614}" destId="{7D3F9F3F-BEFA-44B5-82B3-0B600D06A49E}" srcOrd="4" destOrd="0" presId="urn:microsoft.com/office/officeart/2005/8/layout/cycle4"/>
    <dgm:cxn modelId="{68E7FCFD-2E27-406C-BF43-5FE218EC7560}" type="presParOf" srcId="{59C93B23-4E65-49D1-BAA9-2B69C8C15FF5}" destId="{2FFCE871-4907-4995-8094-1A0C263A5271}" srcOrd="2" destOrd="0" presId="urn:microsoft.com/office/officeart/2005/8/layout/cycle4"/>
    <dgm:cxn modelId="{F58C0329-A0D0-4795-9033-192032912C7D}" type="presParOf" srcId="{59C93B23-4E65-49D1-BAA9-2B69C8C15FF5}" destId="{77B4EF46-6A16-4F2D-A90C-6E2F50411D2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B80EC2-6E7A-41E2-BD00-EFDC948CAD83}">
      <dsp:nvSpPr>
        <dsp:cNvPr id="0" name=""/>
        <dsp:cNvSpPr/>
      </dsp:nvSpPr>
      <dsp:spPr>
        <a:xfrm>
          <a:off x="3681984" y="2763519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endParaRPr lang="vi-VN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312835" y="3117207"/>
        <a:ext cx="1348197" cy="918226"/>
      </dsp:txXfrm>
    </dsp:sp>
    <dsp:sp modelId="{D16D5AF0-D230-4F16-A8CF-8F81CC27EA91}">
      <dsp:nvSpPr>
        <dsp:cNvPr id="0" name=""/>
        <dsp:cNvSpPr/>
      </dsp:nvSpPr>
      <dsp:spPr>
        <a:xfrm>
          <a:off x="406400" y="2763519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cạnh AP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xa AP, khách </a:t>
          </a:r>
          <a:r>
            <a:rPr lang="vi-VN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hàng thường 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xuyên sử dụng mạng</a:t>
          </a:r>
        </a:p>
      </dsp:txBody>
      <dsp:txXfrm>
        <a:off x="434967" y="3117207"/>
        <a:ext cx="1348197" cy="918226"/>
      </dsp:txXfrm>
    </dsp:sp>
    <dsp:sp modelId="{3D065230-9CBF-4591-B96B-D68F2BAA2D2F}">
      <dsp:nvSpPr>
        <dsp:cNvPr id="0" name=""/>
        <dsp:cNvSpPr/>
      </dsp:nvSpPr>
      <dsp:spPr>
        <a:xfrm>
          <a:off x="3681984" y="0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Băng thông (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BandWidth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) theo gói cước</a:t>
          </a:r>
        </a:p>
      </dsp:txBody>
      <dsp:txXfrm>
        <a:off x="4312835" y="28567"/>
        <a:ext cx="1348197" cy="918226"/>
      </dsp:txXfrm>
    </dsp:sp>
    <dsp:sp modelId="{ADE70AB0-2860-49E1-840B-5DA9CC901D41}">
      <dsp:nvSpPr>
        <dsp:cNvPr id="0" name=""/>
        <dsp:cNvSpPr/>
      </dsp:nvSpPr>
      <dsp:spPr>
        <a:xfrm>
          <a:off x="406400" y="0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,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dns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fpt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(qua cáp Lan)</a:t>
          </a:r>
        </a:p>
      </dsp:txBody>
      <dsp:txXfrm>
        <a:off x="434967" y="28567"/>
        <a:ext cx="1348197" cy="918226"/>
      </dsp:txXfrm>
    </dsp:sp>
    <dsp:sp modelId="{570896E0-883B-4DA6-9341-328486E24391}">
      <dsp:nvSpPr>
        <dsp:cNvPr id="0" name=""/>
        <dsp:cNvSpPr/>
      </dsp:nvSpPr>
      <dsp:spPr>
        <a:xfrm>
          <a:off x="1247648" y="231647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</a:t>
          </a:r>
        </a:p>
      </dsp:txBody>
      <dsp:txXfrm>
        <a:off x="1763056" y="747055"/>
        <a:ext cx="1244304" cy="1244304"/>
      </dsp:txXfrm>
    </dsp:sp>
    <dsp:sp modelId="{46116272-B08F-4633-B5B6-E9E68426E720}">
      <dsp:nvSpPr>
        <dsp:cNvPr id="0" name=""/>
        <dsp:cNvSpPr/>
      </dsp:nvSpPr>
      <dsp:spPr>
        <a:xfrm rot="5400000">
          <a:off x="3088640" y="231647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Tốc độ kết nối</a:t>
          </a:r>
        </a:p>
      </dsp:txBody>
      <dsp:txXfrm rot="-5400000">
        <a:off x="3088640" y="747055"/>
        <a:ext cx="1244304" cy="1244304"/>
      </dsp:txXfrm>
    </dsp:sp>
    <dsp:sp modelId="{5C507E9E-F606-4977-AC64-466052EBF590}">
      <dsp:nvSpPr>
        <dsp:cNvPr id="0" name=""/>
        <dsp:cNvSpPr/>
      </dsp:nvSpPr>
      <dsp:spPr>
        <a:xfrm rot="10800000">
          <a:off x="3088640" y="2072640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 qua </a:t>
          </a:r>
          <a:r>
            <a:rPr lang="vi-VN" sz="16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sz="16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10800000">
        <a:off x="3088640" y="2072640"/>
        <a:ext cx="1244304" cy="1244304"/>
      </dsp:txXfrm>
    </dsp:sp>
    <dsp:sp modelId="{20552405-FC58-42C1-A651-A6EF32F28ED1}">
      <dsp:nvSpPr>
        <dsp:cNvPr id="0" name=""/>
        <dsp:cNvSpPr/>
      </dsp:nvSpPr>
      <dsp:spPr>
        <a:xfrm rot="16200000">
          <a:off x="1247648" y="2072640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Cường độ tín hiệu sóng </a:t>
          </a:r>
          <a:r>
            <a:rPr lang="vi-VN" sz="16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sz="16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5400000">
        <a:off x="1763056" y="2072640"/>
        <a:ext cx="1244304" cy="1244304"/>
      </dsp:txXfrm>
    </dsp:sp>
    <dsp:sp modelId="{2FFCE871-4907-4995-8094-1A0C263A5271}">
      <dsp:nvSpPr>
        <dsp:cNvPr id="0" name=""/>
        <dsp:cNvSpPr/>
      </dsp:nvSpPr>
      <dsp:spPr>
        <a:xfrm>
          <a:off x="2744216" y="1666240"/>
          <a:ext cx="607568" cy="52832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4EF46-6A16-4F2D-A90C-6E2F50411D2C}">
      <dsp:nvSpPr>
        <dsp:cNvPr id="0" name=""/>
        <dsp:cNvSpPr/>
      </dsp:nvSpPr>
      <dsp:spPr>
        <a:xfrm rot="10800000">
          <a:off x="2744216" y="1869440"/>
          <a:ext cx="607568" cy="52832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B410F-FB61-4AEC-9BC4-2AA1CA84E9D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3608-A23B-4E28-8C39-9E489EE48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161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1BBF6-9BEB-4067-8FCC-C67C86782E7D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5BBD8-B235-4B6C-8A11-2B193697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14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62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84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40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63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907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294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896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239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08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64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29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866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27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62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42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58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56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58DAF7A7-86F7-B53F-A951-EA63F0E88817}"/>
              </a:ext>
            </a:extLst>
          </p:cNvPr>
          <p:cNvSpPr/>
          <p:nvPr userDrawn="1"/>
        </p:nvSpPr>
        <p:spPr>
          <a:xfrm>
            <a:off x="251460" y="4746497"/>
            <a:ext cx="86410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vi-VN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PHÒNG ĐÀO TẠO TINPNC</a:t>
            </a:r>
            <a:r>
              <a:rPr lang="en-US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| </a:t>
            </a:r>
            <a:r>
              <a:rPr lang="vi-VN" sz="9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Youtube</a:t>
            </a:r>
            <a:r>
              <a:rPr lang="vi-VN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</a:t>
            </a:r>
            <a:r>
              <a:rPr lang="vi-VN" sz="9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Channel</a:t>
            </a:r>
            <a:r>
              <a:rPr lang="en-US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– </a:t>
            </a:r>
            <a:r>
              <a:rPr lang="vi-VN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ĐÀO TẠO TINPNC</a:t>
            </a:r>
            <a:r>
              <a:rPr lang="en-US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; Email - TINPNC.DT@fpt.net</a:t>
            </a:r>
          </a:p>
        </p:txBody>
      </p:sp>
      <p:pic>
        <p:nvPicPr>
          <p:cNvPr id="5" name="Hình ảnh 4" descr="Ảnh có chứa Phông chữ, Đồ họa, ảnh chụp màn hình, biểu tượng&#10;&#10;Mô tả được tạo tự động">
            <a:extLst>
              <a:ext uri="{FF2B5EF4-FFF2-40B4-BE49-F238E27FC236}">
                <a16:creationId xmlns:a16="http://schemas.microsoft.com/office/drawing/2014/main" id="{C98BAA2F-59BD-CBFB-7827-040BC0427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6" y="480621"/>
            <a:ext cx="780467" cy="29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82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050">
              <a:solidFill>
                <a:schemeClr val="bg1"/>
              </a:solidFill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087505" y="1494935"/>
            <a:ext cx="3044450" cy="1976487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494935"/>
            <a:ext cx="3043753" cy="1976487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3" name="Straight Connector 22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64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050">
              <a:solidFill>
                <a:schemeClr val="bg1"/>
              </a:solidFill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494935"/>
            <a:ext cx="9144000" cy="1976487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16" name="Freeform 1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17" name="Freeform 1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18" name="Group 17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19" name="Freeform 1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0" name="Freeform 1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1" name="Straight Connector 20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456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7145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527989" y="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527989" y="17145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527989" y="34290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53489" y="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053489" y="17145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053489" y="34290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581479" y="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81479" y="17145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581479" y="34290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104489" y="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104489" y="17145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04489" y="34290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32479" y="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7632479" y="17145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7632479" y="34290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667508" y="228849"/>
            <a:ext cx="30489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788" b="1" smtClean="0">
                <a:solidFill>
                  <a:schemeClr val="accent2"/>
                </a:solidFill>
              </a:rPr>
              <a:pPr algn="ctr"/>
              <a:t>‹#›</a:t>
            </a:fld>
            <a:endParaRPr lang="id-ID" sz="788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9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87630" y="1713709"/>
            <a:ext cx="1273385" cy="127338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978898" y="1713709"/>
            <a:ext cx="1273385" cy="127338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81589" y="1713709"/>
            <a:ext cx="1273385" cy="127338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772856" y="1713709"/>
            <a:ext cx="1273385" cy="127338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0" name="Freeform 1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1" name="Freeform 2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2" name="Straight Connector 21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93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33370" y="1585121"/>
            <a:ext cx="1273385" cy="127338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15" name="Freeform 1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16" name="Freeform 1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19" name="Freeform 1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0" name="Straight Connector 19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07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87630" y="1713709"/>
            <a:ext cx="1273385" cy="12733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978898" y="1713709"/>
            <a:ext cx="1273385" cy="12733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81589" y="1713709"/>
            <a:ext cx="1273385" cy="12733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772856" y="1713709"/>
            <a:ext cx="1273385" cy="12733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Rectangle 15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7" name="Rectangle 16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2" name="Straight Connector 31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687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707606" y="921544"/>
            <a:ext cx="1771650" cy="2445544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1" name="Rectangle 20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974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16781" y="1459074"/>
            <a:ext cx="2330054" cy="151215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400339" y="1459074"/>
            <a:ext cx="2330054" cy="151215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893536" y="1459074"/>
            <a:ext cx="2330054" cy="151215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16781" y="3133009"/>
            <a:ext cx="2330054" cy="151215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400339" y="3133009"/>
            <a:ext cx="2330054" cy="151215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893536" y="3133009"/>
            <a:ext cx="2330054" cy="151215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Freeform 5"/>
          <p:cNvSpPr>
            <a:spLocks/>
          </p:cNvSpPr>
          <p:nvPr userDrawn="1"/>
        </p:nvSpPr>
        <p:spPr bwMode="auto">
          <a:xfrm flipH="1">
            <a:off x="6978942" y="1991883"/>
            <a:ext cx="1003102" cy="1003102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 flipH="1">
            <a:off x="8152617" y="2891442"/>
            <a:ext cx="391080" cy="3910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 flipH="1">
            <a:off x="6264644" y="1840491"/>
            <a:ext cx="391321" cy="39132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2" name="Rectangle 21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3" name="Freeform 32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34" name="Group 33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35" name="Freeform 34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6" name="Freeform 3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7" name="Straight Connector 36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88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894159" y="1614488"/>
            <a:ext cx="2405063" cy="2353866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3365866" y="1614488"/>
            <a:ext cx="2405063" cy="2353866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5857443" y="1614488"/>
            <a:ext cx="2405063" cy="2353866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5" name="Rectangle 24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6" name="Rectangle 25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0" name="Freeform 2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3" name="Freeform 3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4" name="Straight Connector 33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491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84100" y="1712256"/>
            <a:ext cx="3727308" cy="281500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887572" y="1712256"/>
            <a:ext cx="3727308" cy="281500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5" name="Rectangle 1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8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F421F-DF1D-4B10-4369-75EA62BEA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EE54854-5BE7-6470-2506-A1CC43C71B34}"/>
              </a:ext>
            </a:extLst>
          </p:cNvPr>
          <p:cNvSpPr/>
          <p:nvPr userDrawn="1"/>
        </p:nvSpPr>
        <p:spPr>
          <a:xfrm>
            <a:off x="251460" y="4853028"/>
            <a:ext cx="86410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vi-VN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PHÒNG ĐÀO TẠO TINPNC</a:t>
            </a:r>
            <a:r>
              <a:rPr lang="en-US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| </a:t>
            </a:r>
            <a:r>
              <a:rPr lang="vi-VN" sz="8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Youtube</a:t>
            </a:r>
            <a:r>
              <a:rPr lang="vi-VN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</a:t>
            </a:r>
            <a:r>
              <a:rPr lang="vi-VN" sz="8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Channel</a:t>
            </a:r>
            <a:r>
              <a:rPr lang="en-US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– </a:t>
            </a:r>
            <a:r>
              <a:rPr lang="vi-VN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ĐÀO TẠO TINPNC</a:t>
            </a:r>
            <a:r>
              <a:rPr lang="en-US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; Email - TINPNC.DT@fpt.net</a:t>
            </a: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34227243-E362-4548-09DC-38F446EF9FFF}"/>
              </a:ext>
            </a:extLst>
          </p:cNvPr>
          <p:cNvCxnSpPr/>
          <p:nvPr userDrawn="1"/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037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84100" y="1712256"/>
            <a:ext cx="3727308" cy="2815004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26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92442" y="960651"/>
            <a:ext cx="1162755" cy="194924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41805" y="629559"/>
            <a:ext cx="1332310" cy="223348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19757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49724" y="2373463"/>
            <a:ext cx="5114993" cy="3015389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084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-17860"/>
            <a:ext cx="9144000" cy="308848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876743" y="496855"/>
            <a:ext cx="2051237" cy="2227395"/>
          </a:xfrm>
          <a:custGeom>
            <a:avLst/>
            <a:gdLst>
              <a:gd name="connsiteX0" fmla="*/ 0 w 2091170"/>
              <a:gd name="connsiteY0" fmla="*/ 0 h 3109819"/>
              <a:gd name="connsiteX1" fmla="*/ 2091170 w 2091170"/>
              <a:gd name="connsiteY1" fmla="*/ 0 h 3109819"/>
              <a:gd name="connsiteX2" fmla="*/ 2091170 w 2091170"/>
              <a:gd name="connsiteY2" fmla="*/ 3109819 h 3109819"/>
              <a:gd name="connsiteX3" fmla="*/ 0 w 2091170"/>
              <a:gd name="connsiteY3" fmla="*/ 3109819 h 3109819"/>
              <a:gd name="connsiteX4" fmla="*/ 0 w 2091170"/>
              <a:gd name="connsiteY4" fmla="*/ 0 h 3109819"/>
              <a:gd name="connsiteX0" fmla="*/ 0 w 2091170"/>
              <a:gd name="connsiteY0" fmla="*/ 317241 h 3427060"/>
              <a:gd name="connsiteX1" fmla="*/ 1363383 w 2091170"/>
              <a:gd name="connsiteY1" fmla="*/ 0 h 3427060"/>
              <a:gd name="connsiteX2" fmla="*/ 2091170 w 2091170"/>
              <a:gd name="connsiteY2" fmla="*/ 3427060 h 3427060"/>
              <a:gd name="connsiteX3" fmla="*/ 0 w 2091170"/>
              <a:gd name="connsiteY3" fmla="*/ 3427060 h 3427060"/>
              <a:gd name="connsiteX4" fmla="*/ 0 w 2091170"/>
              <a:gd name="connsiteY4" fmla="*/ 317241 h 3427060"/>
              <a:gd name="connsiteX0" fmla="*/ 0 w 2734983"/>
              <a:gd name="connsiteY0" fmla="*/ 317241 h 3427060"/>
              <a:gd name="connsiteX1" fmla="*/ 1363383 w 2734983"/>
              <a:gd name="connsiteY1" fmla="*/ 0 h 3427060"/>
              <a:gd name="connsiteX2" fmla="*/ 2734983 w 2734983"/>
              <a:gd name="connsiteY2" fmla="*/ 2521990 h 3427060"/>
              <a:gd name="connsiteX3" fmla="*/ 0 w 2734983"/>
              <a:gd name="connsiteY3" fmla="*/ 3427060 h 3427060"/>
              <a:gd name="connsiteX4" fmla="*/ 0 w 2734983"/>
              <a:gd name="connsiteY4" fmla="*/ 317241 h 3427060"/>
              <a:gd name="connsiteX0" fmla="*/ 0 w 2734983"/>
              <a:gd name="connsiteY0" fmla="*/ 317241 h 2969860"/>
              <a:gd name="connsiteX1" fmla="*/ 1363383 w 2734983"/>
              <a:gd name="connsiteY1" fmla="*/ 0 h 2969860"/>
              <a:gd name="connsiteX2" fmla="*/ 2734983 w 2734983"/>
              <a:gd name="connsiteY2" fmla="*/ 2521990 h 2969860"/>
              <a:gd name="connsiteX3" fmla="*/ 1408923 w 2734983"/>
              <a:gd name="connsiteY3" fmla="*/ 2969860 h 2969860"/>
              <a:gd name="connsiteX4" fmla="*/ 0 w 2734983"/>
              <a:gd name="connsiteY4" fmla="*/ 317241 h 296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4983" h="2969860">
                <a:moveTo>
                  <a:pt x="0" y="317241"/>
                </a:moveTo>
                <a:lnTo>
                  <a:pt x="1363383" y="0"/>
                </a:lnTo>
                <a:lnTo>
                  <a:pt x="2734983" y="2521990"/>
                </a:lnTo>
                <a:lnTo>
                  <a:pt x="1408923" y="2969860"/>
                </a:lnTo>
                <a:lnTo>
                  <a:pt x="0" y="317241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5" name="Rectangle 1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4148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2" y="0"/>
            <a:ext cx="9140486" cy="3000375"/>
          </a:xfrm>
          <a:prstGeom prst="rect">
            <a:avLst/>
          </a:prstGeom>
          <a:pattFill prst="pct90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80165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605324"/>
            <a:ext cx="9144000" cy="243089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4670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72080" y="2637235"/>
            <a:ext cx="1025128" cy="1025128"/>
          </a:xfrm>
          <a:prstGeom prst="ellipse">
            <a:avLst/>
          </a:prstGeom>
          <a:ln w="5715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46793" y="3617407"/>
            <a:ext cx="1025128" cy="1025128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5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3" name="Rectangle 22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6" name="Freeform 2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1" name="Straight Connector 30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3691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72080" y="2711094"/>
            <a:ext cx="1025128" cy="1025128"/>
          </a:xfrm>
          <a:prstGeom prst="ellipse">
            <a:avLst/>
          </a:prstGeom>
          <a:ln w="5715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46793" y="3691266"/>
            <a:ext cx="1025128" cy="1025128"/>
          </a:xfrm>
          <a:prstGeom prst="ellipse">
            <a:avLst/>
          </a:prstGeom>
          <a:ln w="57150">
            <a:solidFill>
              <a:schemeClr val="accent6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72080" y="728403"/>
            <a:ext cx="1025128" cy="1025128"/>
          </a:xfrm>
          <a:prstGeom prst="ellipse">
            <a:avLst/>
          </a:prstGeom>
          <a:ln w="571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146793" y="1708575"/>
            <a:ext cx="1025128" cy="1025128"/>
          </a:xfrm>
          <a:prstGeom prst="ellipse">
            <a:avLst/>
          </a:prstGeom>
          <a:ln w="571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4" name="Rectangle 2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5" name="Rectangle 2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9" name="Freeform 2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30" name="Group 29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31" name="Freeform 3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2" name="Freeform 3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3" name="Straight Connector 32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251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72080" y="728403"/>
            <a:ext cx="1025128" cy="1025128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5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146793" y="1708575"/>
            <a:ext cx="1025128" cy="1025128"/>
          </a:xfrm>
          <a:prstGeom prst="ellipse">
            <a:avLst/>
          </a:prstGeom>
          <a:ln w="571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5" name="Rectangle 1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02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5" name="Rectangle 1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702844" y="2312332"/>
            <a:ext cx="1738313" cy="1738313"/>
          </a:xfrm>
          <a:prstGeom prst="ellipse">
            <a:avLst/>
          </a:prstGeom>
          <a:ln w="98425">
            <a:solidFill>
              <a:schemeClr val="accent6"/>
            </a:solidFill>
          </a:ln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0382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3B99AA24-F68E-7271-FA4F-044BF93BB465}"/>
              </a:ext>
            </a:extLst>
          </p:cNvPr>
          <p:cNvSpPr/>
          <p:nvPr userDrawn="1"/>
        </p:nvSpPr>
        <p:spPr>
          <a:xfrm>
            <a:off x="251460" y="4853028"/>
            <a:ext cx="86410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vi-VN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PHÒNG ĐÀO TẠO TINPNC</a:t>
            </a:r>
            <a:r>
              <a:rPr lang="en-US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| </a:t>
            </a:r>
            <a:r>
              <a:rPr lang="vi-VN" sz="8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Youtube</a:t>
            </a:r>
            <a:r>
              <a:rPr lang="vi-VN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</a:t>
            </a:r>
            <a:r>
              <a:rPr lang="vi-VN" sz="8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Channel</a:t>
            </a:r>
            <a:r>
              <a:rPr lang="en-US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– </a:t>
            </a:r>
            <a:r>
              <a:rPr lang="vi-VN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ĐÀO TẠO TINPNC</a:t>
            </a:r>
            <a:r>
              <a:rPr lang="en-US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; Email - TINPNC.DT@fpt.net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1611E70A-3BE8-4817-86BF-CB163C38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73" y="353089"/>
            <a:ext cx="7290054" cy="456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9735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04931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5" name="Rectangle 1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0206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3116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235743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92442" y="960651"/>
            <a:ext cx="1162755" cy="194924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41805" y="629559"/>
            <a:ext cx="1332310" cy="223348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Rectangle 14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6" name="Rectangle 15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6" name="Freeform 2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1" name="Straight Connector 30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2642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8301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BF8E521E-44BC-581F-BE65-BA09C069D7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664814"/>
            <a:ext cx="8534400" cy="381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5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AE92190-E7C2-21CD-8C7A-EEC8D770071D}"/>
              </a:ext>
            </a:extLst>
          </p:cNvPr>
          <p:cNvSpPr/>
          <p:nvPr userDrawn="1"/>
        </p:nvSpPr>
        <p:spPr>
          <a:xfrm>
            <a:off x="107504" y="4746497"/>
            <a:ext cx="892899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vi-VN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PHÒNG ĐÀO TẠO TINPNC</a:t>
            </a:r>
            <a:r>
              <a:rPr lang="en-US" sz="90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| </a:t>
            </a:r>
            <a:r>
              <a:rPr lang="vi-VN" sz="9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Youtube</a:t>
            </a:r>
            <a:r>
              <a:rPr lang="vi-VN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</a:t>
            </a:r>
            <a:r>
              <a:rPr lang="vi-VN" sz="9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Channel</a:t>
            </a:r>
            <a:r>
              <a:rPr lang="en-US" sz="90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 – </a:t>
            </a:r>
            <a:r>
              <a:rPr lang="vi-VN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ĐÀO TẠO TINPNC</a:t>
            </a:r>
            <a:r>
              <a:rPr lang="en-US" sz="90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 ; Email - TINPNC.DT@fpt.net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25B824-B319-764A-0F08-22F0C5D46EDF}"/>
              </a:ext>
            </a:extLst>
          </p:cNvPr>
          <p:cNvSpPr txBox="1">
            <a:spLocks/>
          </p:cNvSpPr>
          <p:nvPr userDrawn="1"/>
        </p:nvSpPr>
        <p:spPr>
          <a:xfrm>
            <a:off x="1190836" y="1958579"/>
            <a:ext cx="6762327" cy="613171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z="8000">
                <a:solidFill>
                  <a:schemeClr val="accent1">
                    <a:lumMod val="40000"/>
                    <a:lumOff val="60000"/>
                  </a:schemeClr>
                </a:solidFill>
                <a:latin typeface="Raleway Black" panose="020B0A03030101060003" pitchFamily="34" charset="0"/>
                <a:cs typeface="Lemon/Milk"/>
              </a:rPr>
              <a:t>THANK </a:t>
            </a:r>
            <a:r>
              <a:rPr lang="en-US" sz="8000">
                <a:solidFill>
                  <a:schemeClr val="accent3"/>
                </a:solidFill>
                <a:latin typeface="Raleway Black" panose="020B0A03030101060003" pitchFamily="34" charset="0"/>
                <a:cs typeface="Lemon/Milk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760600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4767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784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215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3114092"/>
          </a:xfrm>
          <a:prstGeom prst="rect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050">
              <a:solidFill>
                <a:schemeClr val="bg1"/>
              </a:soli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949303" y="690942"/>
            <a:ext cx="1245394" cy="124420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0" name="Freeform 1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1" name="Freeform 2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2" name="Straight Connector 21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61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68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5" r:id="rId2"/>
    <p:sldLayoutId id="2147483776" r:id="rId3"/>
    <p:sldLayoutId id="2147483785" r:id="rId4"/>
    <p:sldLayoutId id="2147483771" r:id="rId5"/>
  </p:sldLayoutIdLst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FBC63-C649-42C3-9C85-0F873F8F0B35}" type="datetimeFigureOut">
              <a:rPr lang="id-ID" smtClean="0"/>
              <a:t>20/12/2023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6DFD3-2AF0-4B06-81C8-CF1C6F54D2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576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06" r:id="rId20"/>
    <p:sldLayoutId id="2147483807" r:id="rId21"/>
    <p:sldLayoutId id="2147483808" r:id="rId22"/>
    <p:sldLayoutId id="2147483809" r:id="rId23"/>
    <p:sldLayoutId id="2147483810" r:id="rId24"/>
    <p:sldLayoutId id="2147483811" r:id="rId25"/>
    <p:sldLayoutId id="2147483812" r:id="rId26"/>
    <p:sldLayoutId id="2147483842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66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33C086-92D5-1035-A68D-4E7A4172D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0" b="13113"/>
          <a:stretch/>
        </p:blipFill>
        <p:spPr>
          <a:xfrm>
            <a:off x="0" y="489195"/>
            <a:ext cx="9141714" cy="4414746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7C5384-1043-896B-20F1-FF4D7138B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0920" y="-117614"/>
            <a:ext cx="1402159" cy="887689"/>
          </a:xfrm>
          <a:prstGeom prst="rect">
            <a:avLst/>
          </a:prstGeom>
        </p:spPr>
      </p:pic>
      <p:sp>
        <p:nvSpPr>
          <p:cNvPr id="33" name="Rectangle 4">
            <a:extLst>
              <a:ext uri="{FF2B5EF4-FFF2-40B4-BE49-F238E27FC236}">
                <a16:creationId xmlns:a16="http://schemas.microsoft.com/office/drawing/2014/main" id="{7A83466C-25B9-199D-3537-24E2194D6511}"/>
              </a:ext>
            </a:extLst>
          </p:cNvPr>
          <p:cNvSpPr/>
          <p:nvPr/>
        </p:nvSpPr>
        <p:spPr>
          <a:xfrm>
            <a:off x="250317" y="4749590"/>
            <a:ext cx="86410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vi-VN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PHÒNG ĐÀO TẠO TINPNC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| </a:t>
            </a:r>
            <a:r>
              <a:rPr lang="vi-VN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Youtube Channel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 – </a:t>
            </a:r>
            <a:r>
              <a:rPr lang="vi-VN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ĐÀO TẠO TINPNC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 ; Email - TINPNC.DT@fpt.net</a:t>
            </a: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930F22D3-8B10-E6F0-335F-CE38B856E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0147" y="1331040"/>
            <a:ext cx="2626627" cy="1481839"/>
          </a:xfrm>
          <a:prstGeom prst="rect">
            <a:avLst/>
          </a:prstGeom>
        </p:spPr>
      </p:pic>
      <p:pic>
        <p:nvPicPr>
          <p:cNvPr id="37" name="Hình ảnh 36" descr="Ảnh có chứa văn bản, ảnh chụp màn hình, máy tính, biểu tượng&#10;&#10;Mô tả được tạo tự động">
            <a:extLst>
              <a:ext uri="{FF2B5EF4-FFF2-40B4-BE49-F238E27FC236}">
                <a16:creationId xmlns:a16="http://schemas.microsoft.com/office/drawing/2014/main" id="{5A8CB4B4-EBCE-EABB-9963-EA64FE9344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75877" y="2730771"/>
            <a:ext cx="1024859" cy="701863"/>
          </a:xfrm>
          <a:prstGeom prst="rect">
            <a:avLst/>
          </a:prstGeom>
        </p:spPr>
      </p:pic>
      <p:grpSp>
        <p:nvGrpSpPr>
          <p:cNvPr id="43" name="Nhóm 42">
            <a:extLst>
              <a:ext uri="{FF2B5EF4-FFF2-40B4-BE49-F238E27FC236}">
                <a16:creationId xmlns:a16="http://schemas.microsoft.com/office/drawing/2014/main" id="{DFEA7EA0-ACE2-CC51-F3DF-4831EC75399D}"/>
              </a:ext>
            </a:extLst>
          </p:cNvPr>
          <p:cNvGrpSpPr/>
          <p:nvPr/>
        </p:nvGrpSpPr>
        <p:grpSpPr>
          <a:xfrm>
            <a:off x="650986" y="3188903"/>
            <a:ext cx="7839740" cy="1300991"/>
            <a:chOff x="650986" y="3373771"/>
            <a:chExt cx="7839740" cy="1300991"/>
          </a:xfrm>
        </p:grpSpPr>
        <p:sp>
          <p:nvSpPr>
            <p:cNvPr id="41" name="Hình chữ nhật 40">
              <a:extLst>
                <a:ext uri="{FF2B5EF4-FFF2-40B4-BE49-F238E27FC236}">
                  <a16:creationId xmlns:a16="http://schemas.microsoft.com/office/drawing/2014/main" id="{885F09A8-6A1B-5B85-5786-D5C7314E9155}"/>
                </a:ext>
              </a:extLst>
            </p:cNvPr>
            <p:cNvSpPr/>
            <p:nvPr/>
          </p:nvSpPr>
          <p:spPr>
            <a:xfrm>
              <a:off x="650986" y="3373771"/>
              <a:ext cx="7839740" cy="1300991"/>
            </a:xfrm>
            <a:prstGeom prst="rect">
              <a:avLst/>
            </a:pr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42" name="Hộp Văn bản 41">
              <a:extLst>
                <a:ext uri="{FF2B5EF4-FFF2-40B4-BE49-F238E27FC236}">
                  <a16:creationId xmlns:a16="http://schemas.microsoft.com/office/drawing/2014/main" id="{DCB61E67-BB3F-A795-766E-43DDB94DF2DD}"/>
                </a:ext>
              </a:extLst>
            </p:cNvPr>
            <p:cNvSpPr txBox="1"/>
            <p:nvPr/>
          </p:nvSpPr>
          <p:spPr>
            <a:xfrm>
              <a:off x="896210" y="3500755"/>
              <a:ext cx="715925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MÔ HÌNH 02</a:t>
              </a:r>
            </a:p>
            <a:p>
              <a:pPr algn="ctr"/>
              <a:r>
                <a:rPr lang="vi-VN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ONT G97RG3 – AP AX1500C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671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3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Cấu hình ONT G97RG3 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E2439872-241B-403C-85B6-0A05F1B821A0}"/>
              </a:ext>
            </a:extLst>
          </p:cNvPr>
          <p:cNvSpPr txBox="1"/>
          <p:nvPr/>
        </p:nvSpPr>
        <p:spPr>
          <a:xfrm>
            <a:off x="723246" y="2042994"/>
            <a:ext cx="3396098" cy="13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ONT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online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PPPoE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IP ONT: 192.168.1.1/24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Wi-Fi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Disable</a:t>
            </a:r>
            <a:endParaRPr lang="vi-V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DHCP Server: Enable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9A12E305-A37A-670B-3435-656857782BAB}"/>
              </a:ext>
            </a:extLst>
          </p:cNvPr>
          <p:cNvSpPr/>
          <p:nvPr/>
        </p:nvSpPr>
        <p:spPr>
          <a:xfrm>
            <a:off x="723246" y="1245866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6AF6AA7-6343-D323-CA07-5691E81CB763}"/>
              </a:ext>
            </a:extLst>
          </p:cNvPr>
          <p:cNvSpPr txBox="1"/>
          <p:nvPr/>
        </p:nvSpPr>
        <p:spPr>
          <a:xfrm>
            <a:off x="723246" y="1265333"/>
            <a:ext cx="33960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sz="1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Thông tin chung sau cấu hình</a:t>
            </a:r>
          </a:p>
        </p:txBody>
      </p:sp>
      <p:pic>
        <p:nvPicPr>
          <p:cNvPr id="10" name="Hình ảnh 9" descr="Ảnh có chứa văn bản, ảnh chụp màn hình, máy tính, biểu tượng&#10;&#10;Mô tả được tạo tự động">
            <a:extLst>
              <a:ext uri="{FF2B5EF4-FFF2-40B4-BE49-F238E27FC236}">
                <a16:creationId xmlns:a16="http://schemas.microsoft.com/office/drawing/2014/main" id="{483D67D7-1C46-AC8A-65F9-83FAC7428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52994" y="227341"/>
            <a:ext cx="1024859" cy="701863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F023749F-A079-EA8C-16E4-3FA2D2AB23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17" t="8604" r="23537" b="32466"/>
          <a:stretch/>
        </p:blipFill>
        <p:spPr>
          <a:xfrm>
            <a:off x="4571998" y="1265333"/>
            <a:ext cx="4005953" cy="19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30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4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Nghiệm thu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reeform 239">
            <a:extLst>
              <a:ext uri="{FF2B5EF4-FFF2-40B4-BE49-F238E27FC236}">
                <a16:creationId xmlns:a16="http://schemas.microsoft.com/office/drawing/2014/main" id="{590C4F08-4B66-E9A9-F7C1-52F9CF3B0597}"/>
              </a:ext>
            </a:extLst>
          </p:cNvPr>
          <p:cNvSpPr>
            <a:spLocks noEditPoints="1"/>
          </p:cNvSpPr>
          <p:nvPr/>
        </p:nvSpPr>
        <p:spPr bwMode="auto">
          <a:xfrm>
            <a:off x="3721883" y="1943132"/>
            <a:ext cx="2000250" cy="2000250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solidFill>
            <a:srgbClr val="3E597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Freeform 240">
            <a:extLst>
              <a:ext uri="{FF2B5EF4-FFF2-40B4-BE49-F238E27FC236}">
                <a16:creationId xmlns:a16="http://schemas.microsoft.com/office/drawing/2014/main" id="{8F517DC4-72C8-E06E-3574-83C62FBE5999}"/>
              </a:ext>
            </a:extLst>
          </p:cNvPr>
          <p:cNvSpPr>
            <a:spLocks noEditPoints="1"/>
          </p:cNvSpPr>
          <p:nvPr/>
        </p:nvSpPr>
        <p:spPr bwMode="auto">
          <a:xfrm>
            <a:off x="2255034" y="2877941"/>
            <a:ext cx="1739504" cy="1739503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solidFill>
            <a:srgbClr val="2C3F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Freeform 241">
            <a:extLst>
              <a:ext uri="{FF2B5EF4-FFF2-40B4-BE49-F238E27FC236}">
                <a16:creationId xmlns:a16="http://schemas.microsoft.com/office/drawing/2014/main" id="{E68C3F5F-2CA1-D337-C6CA-2E3BB3C1884D}"/>
              </a:ext>
            </a:extLst>
          </p:cNvPr>
          <p:cNvSpPr>
            <a:spLocks noEditPoints="1"/>
          </p:cNvSpPr>
          <p:nvPr/>
        </p:nvSpPr>
        <p:spPr bwMode="auto">
          <a:xfrm>
            <a:off x="1156552" y="2510564"/>
            <a:ext cx="1262063" cy="1262063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rgbClr val="10304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Freeform 247">
            <a:extLst>
              <a:ext uri="{FF2B5EF4-FFF2-40B4-BE49-F238E27FC236}">
                <a16:creationId xmlns:a16="http://schemas.microsoft.com/office/drawing/2014/main" id="{28D235A5-0616-27D9-9BDC-ADDD881CC4A7}"/>
              </a:ext>
            </a:extLst>
          </p:cNvPr>
          <p:cNvSpPr>
            <a:spLocks noEditPoints="1"/>
          </p:cNvSpPr>
          <p:nvPr/>
        </p:nvSpPr>
        <p:spPr bwMode="auto">
          <a:xfrm>
            <a:off x="2888446" y="3512544"/>
            <a:ext cx="472679" cy="471488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Freeform 248">
            <a:extLst>
              <a:ext uri="{FF2B5EF4-FFF2-40B4-BE49-F238E27FC236}">
                <a16:creationId xmlns:a16="http://schemas.microsoft.com/office/drawing/2014/main" id="{372CED02-DF20-FB52-77B1-E13BF72FB9E7}"/>
              </a:ext>
            </a:extLst>
          </p:cNvPr>
          <p:cNvSpPr>
            <a:spLocks noEditPoints="1"/>
          </p:cNvSpPr>
          <p:nvPr/>
        </p:nvSpPr>
        <p:spPr bwMode="auto">
          <a:xfrm>
            <a:off x="4461262" y="2671795"/>
            <a:ext cx="541735" cy="54411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Freeform 249">
            <a:extLst>
              <a:ext uri="{FF2B5EF4-FFF2-40B4-BE49-F238E27FC236}">
                <a16:creationId xmlns:a16="http://schemas.microsoft.com/office/drawing/2014/main" id="{FD547C8B-3A2B-B4E3-8909-EE7C23F6188D}"/>
              </a:ext>
            </a:extLst>
          </p:cNvPr>
          <p:cNvSpPr>
            <a:spLocks noEditPoints="1"/>
          </p:cNvSpPr>
          <p:nvPr/>
        </p:nvSpPr>
        <p:spPr bwMode="auto">
          <a:xfrm>
            <a:off x="1617324" y="2972526"/>
            <a:ext cx="342900" cy="342900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3CE10E0-98A1-52E3-2363-961BCA36A704}"/>
              </a:ext>
            </a:extLst>
          </p:cNvPr>
          <p:cNvGrpSpPr/>
          <p:nvPr/>
        </p:nvGrpSpPr>
        <p:grpSpPr>
          <a:xfrm>
            <a:off x="1009866" y="2330492"/>
            <a:ext cx="1032449" cy="1710042"/>
            <a:chOff x="1498443" y="3296141"/>
            <a:chExt cx="1376598" cy="2280056"/>
          </a:xfrm>
          <a:solidFill>
            <a:srgbClr val="103045"/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D8CAD0-15C8-3D13-813B-60DFE8BE8BF0}"/>
                </a:ext>
              </a:extLst>
            </p:cNvPr>
            <p:cNvGrpSpPr/>
            <p:nvPr/>
          </p:nvGrpSpPr>
          <p:grpSpPr>
            <a:xfrm rot="20700000">
              <a:off x="1498443" y="3464825"/>
              <a:ext cx="1055686" cy="2111372"/>
              <a:chOff x="1480457" y="3328209"/>
              <a:chExt cx="1055686" cy="2111372"/>
            </a:xfrm>
            <a:grpFill/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3DD23212-4D52-D011-AF90-1F70F32D0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0457" y="3328209"/>
                <a:ext cx="1055686" cy="1055686"/>
              </a:xfrm>
              <a:custGeom>
                <a:avLst/>
                <a:gdLst>
                  <a:gd name="T0" fmla="*/ 482 w 482"/>
                  <a:gd name="T1" fmla="*/ 36 h 482"/>
                  <a:gd name="T2" fmla="*/ 482 w 482"/>
                  <a:gd name="T3" fmla="*/ 0 h 482"/>
                  <a:gd name="T4" fmla="*/ 0 w 482"/>
                  <a:gd name="T5" fmla="*/ 482 h 482"/>
                  <a:gd name="T6" fmla="*/ 36 w 482"/>
                  <a:gd name="T7" fmla="*/ 482 h 482"/>
                  <a:gd name="T8" fmla="*/ 482 w 482"/>
                  <a:gd name="T9" fmla="*/ 3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" h="482">
                    <a:moveTo>
                      <a:pt x="482" y="36"/>
                    </a:moveTo>
                    <a:cubicBezTo>
                      <a:pt x="482" y="0"/>
                      <a:pt x="482" y="0"/>
                      <a:pt x="482" y="0"/>
                    </a:cubicBezTo>
                    <a:cubicBezTo>
                      <a:pt x="216" y="0"/>
                      <a:pt x="0" y="216"/>
                      <a:pt x="0" y="482"/>
                    </a:cubicBezTo>
                    <a:cubicBezTo>
                      <a:pt x="36" y="482"/>
                      <a:pt x="36" y="482"/>
                      <a:pt x="36" y="482"/>
                    </a:cubicBezTo>
                    <a:cubicBezTo>
                      <a:pt x="36" y="236"/>
                      <a:pt x="235" y="36"/>
                      <a:pt x="482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2636CF8C-2E40-5B58-8B45-2B88430D3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0457" y="4383895"/>
                <a:ext cx="1055686" cy="1055686"/>
              </a:xfrm>
              <a:custGeom>
                <a:avLst/>
                <a:gdLst>
                  <a:gd name="T0" fmla="*/ 36 w 482"/>
                  <a:gd name="T1" fmla="*/ 0 h 482"/>
                  <a:gd name="T2" fmla="*/ 36 w 482"/>
                  <a:gd name="T3" fmla="*/ 0 h 482"/>
                  <a:gd name="T4" fmla="*/ 0 w 482"/>
                  <a:gd name="T5" fmla="*/ 0 h 482"/>
                  <a:gd name="T6" fmla="*/ 482 w 482"/>
                  <a:gd name="T7" fmla="*/ 482 h 482"/>
                  <a:gd name="T8" fmla="*/ 482 w 482"/>
                  <a:gd name="T9" fmla="*/ 447 h 482"/>
                  <a:gd name="T10" fmla="*/ 36 w 482"/>
                  <a:gd name="T11" fmla="*/ 0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2" h="482">
                    <a:moveTo>
                      <a:pt x="36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67"/>
                      <a:pt x="216" y="482"/>
                      <a:pt x="482" y="482"/>
                    </a:cubicBezTo>
                    <a:cubicBezTo>
                      <a:pt x="482" y="447"/>
                      <a:pt x="482" y="447"/>
                      <a:pt x="482" y="447"/>
                    </a:cubicBezTo>
                    <a:cubicBezTo>
                      <a:pt x="235" y="447"/>
                      <a:pt x="36" y="247"/>
                      <a:pt x="3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827B6C-9D13-09DE-A6CE-3BBCFB568AE4}"/>
                </a:ext>
              </a:extLst>
            </p:cNvPr>
            <p:cNvSpPr/>
            <p:nvPr/>
          </p:nvSpPr>
          <p:spPr>
            <a:xfrm>
              <a:off x="2221301" y="3296141"/>
              <a:ext cx="174172" cy="1741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C6BCA7-F84B-5F0A-9FC4-6123D9D21B31}"/>
                </a:ext>
              </a:extLst>
            </p:cNvPr>
            <p:cNvSpPr/>
            <p:nvPr/>
          </p:nvSpPr>
          <p:spPr>
            <a:xfrm>
              <a:off x="2700869" y="5282871"/>
              <a:ext cx="174172" cy="1741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7151E2D-98C7-D37C-6EBD-FE81720DADE8}"/>
              </a:ext>
            </a:extLst>
          </p:cNvPr>
          <p:cNvSpPr txBox="1"/>
          <p:nvPr/>
        </p:nvSpPr>
        <p:spPr>
          <a:xfrm>
            <a:off x="980274" y="1850035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Nghiệm thu </a:t>
            </a:r>
            <a:r>
              <a:rPr lang="vi-VN" sz="1800" b="1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Internet</a:t>
            </a:r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800" b="1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/AP</a:t>
            </a:r>
            <a:endParaRPr lang="id-ID" sz="18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89F768-7345-6D8A-4645-58566AF8AEE9}"/>
              </a:ext>
            </a:extLst>
          </p:cNvPr>
          <p:cNvSpPr txBox="1"/>
          <p:nvPr/>
        </p:nvSpPr>
        <p:spPr>
          <a:xfrm>
            <a:off x="980274" y="1217265"/>
            <a:ext cx="3591726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Test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&amp; nghiệm thu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Internet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tại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/AP theo tiêu chuẩn chung &amp; riêng của thiết bị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/AP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6.</a:t>
            </a:r>
            <a:endParaRPr lang="en-US" sz="12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A3ABF6-8AE9-DFA1-DCDC-9D236FD665CB}"/>
              </a:ext>
            </a:extLst>
          </p:cNvPr>
          <p:cNvGrpSpPr/>
          <p:nvPr/>
        </p:nvGrpSpPr>
        <p:grpSpPr>
          <a:xfrm>
            <a:off x="6014888" y="1818711"/>
            <a:ext cx="2781784" cy="1454906"/>
            <a:chOff x="8198837" y="2976912"/>
            <a:chExt cx="3721020" cy="19398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34B044-6703-15A9-5820-B01A091244B2}"/>
                </a:ext>
              </a:extLst>
            </p:cNvPr>
            <p:cNvSpPr txBox="1"/>
            <p:nvPr/>
          </p:nvSpPr>
          <p:spPr>
            <a:xfrm>
              <a:off x="8198838" y="2976912"/>
              <a:ext cx="3083843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18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Kiểm tra dịch vụ khác</a:t>
              </a:r>
              <a:endParaRPr lang="id-ID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4A764A-A4E2-3261-F203-16ED711B151B}"/>
                </a:ext>
              </a:extLst>
            </p:cNvPr>
            <p:cNvSpPr txBox="1"/>
            <p:nvPr/>
          </p:nvSpPr>
          <p:spPr>
            <a:xfrm>
              <a:off x="8198837" y="3362257"/>
              <a:ext cx="3721020" cy="155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Kiểm tra chất lượng &amp; tình trạng hoạt động của các dịch vụ khác: </a:t>
              </a:r>
              <a:r>
                <a:rPr lang="vi-VN" sz="1200" dirty="0" err="1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Camera</a:t>
              </a: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, IOT, ... Đảm bảo hoạt động bình thường, ổn định.</a:t>
              </a:r>
              <a:endParaRPr lang="en-US" sz="12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4ECE80C-BC48-65B4-8887-2A4724C8BE34}"/>
              </a:ext>
            </a:extLst>
          </p:cNvPr>
          <p:cNvGrpSpPr/>
          <p:nvPr/>
        </p:nvGrpSpPr>
        <p:grpSpPr>
          <a:xfrm>
            <a:off x="6014891" y="3774466"/>
            <a:ext cx="2781783" cy="900908"/>
            <a:chOff x="8198838" y="3752829"/>
            <a:chExt cx="3709042" cy="12012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B1520B-36C2-4F93-02A1-D890714B0D93}"/>
                </a:ext>
              </a:extLst>
            </p:cNvPr>
            <p:cNvSpPr txBox="1"/>
            <p:nvPr/>
          </p:nvSpPr>
          <p:spPr>
            <a:xfrm>
              <a:off x="8198838" y="3752829"/>
              <a:ext cx="3450089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16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Thu dọn vệ sinh &amp; dán tem</a:t>
              </a:r>
              <a:endParaRPr lang="id-ID" sz="16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439D87-2D84-4537-AD51-B6141E3FEDF0}"/>
                </a:ext>
              </a:extLst>
            </p:cNvPr>
            <p:cNvSpPr txBox="1"/>
            <p:nvPr/>
          </p:nvSpPr>
          <p:spPr>
            <a:xfrm>
              <a:off x="8198838" y="4138174"/>
              <a:ext cx="3709042" cy="815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Vệ sinh sau thi công &amp; dán tem báo hỏng theo quy định lên </a:t>
              </a:r>
              <a:r>
                <a:rPr lang="vi-VN" sz="1200" dirty="0" err="1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modem</a:t>
              </a: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/AP.</a:t>
              </a:r>
              <a:endParaRPr lang="en-US" sz="12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FD07E5-822D-8E4E-DC6A-64DD45FE59F3}"/>
              </a:ext>
            </a:extLst>
          </p:cNvPr>
          <p:cNvCxnSpPr/>
          <p:nvPr/>
        </p:nvCxnSpPr>
        <p:spPr>
          <a:xfrm>
            <a:off x="4065814" y="4294278"/>
            <a:ext cx="1784921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343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8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0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8" grpId="0" animBg="1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4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Nghiệm thu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" name="Sơ đồ 4">
            <a:extLst>
              <a:ext uri="{FF2B5EF4-FFF2-40B4-BE49-F238E27FC236}">
                <a16:creationId xmlns:a16="http://schemas.microsoft.com/office/drawing/2014/main" id="{F3CAEB31-4687-852A-F719-E8CBA519223D}"/>
              </a:ext>
            </a:extLst>
          </p:cNvPr>
          <p:cNvGraphicFramePr/>
          <p:nvPr/>
        </p:nvGraphicFramePr>
        <p:xfrm>
          <a:off x="1524000" y="94154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841442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 rot="16200000">
            <a:off x="1963951" y="4139195"/>
            <a:ext cx="644102" cy="15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 rot="16200000">
            <a:off x="3487954" y="4139195"/>
            <a:ext cx="644094" cy="15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 rot="16200000">
            <a:off x="5011951" y="4139196"/>
            <a:ext cx="644099" cy="152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 rot="16200000">
            <a:off x="6535950" y="4139194"/>
            <a:ext cx="644101" cy="152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 rot="16200000">
            <a:off x="7717050" y="3796292"/>
            <a:ext cx="1329900" cy="152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 rot="16200000">
            <a:off x="439951" y="4139194"/>
            <a:ext cx="644102" cy="152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" y="5052463"/>
            <a:ext cx="9143999" cy="100754"/>
            <a:chOff x="2" y="2110197"/>
            <a:chExt cx="12191999" cy="134339"/>
          </a:xfrm>
        </p:grpSpPr>
        <p:sp>
          <p:nvSpPr>
            <p:cNvPr id="32" name="Rectangle 31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43" name="Straight Connector 42"/>
          <p:cNvCxnSpPr/>
          <p:nvPr/>
        </p:nvCxnSpPr>
        <p:spPr>
          <a:xfrm>
            <a:off x="4592696" y="3564437"/>
            <a:ext cx="3819197" cy="0"/>
          </a:xfrm>
          <a:prstGeom prst="line">
            <a:avLst/>
          </a:prstGeom>
          <a:ln w="1587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411893" y="3564732"/>
            <a:ext cx="0" cy="328612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289697" y="1200079"/>
            <a:ext cx="6605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KHUYẾN NGHỊ </a:t>
            </a:r>
            <a:r>
              <a:rPr kumimoji="0" lang="vi-VN" sz="3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LẮP ĐẶT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AP AX1500C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4292869" y="2851885"/>
            <a:ext cx="558263" cy="0"/>
          </a:xfrm>
          <a:prstGeom prst="line">
            <a:avLst/>
          </a:prstGeom>
          <a:ln w="158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572000" y="2964656"/>
            <a:ext cx="0" cy="606924"/>
          </a:xfrm>
          <a:prstGeom prst="line">
            <a:avLst/>
          </a:prstGeom>
          <a:ln w="15875"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1"/>
          <p:cNvSpPr>
            <a:spLocks noEditPoints="1"/>
          </p:cNvSpPr>
          <p:nvPr/>
        </p:nvSpPr>
        <p:spPr bwMode="auto">
          <a:xfrm>
            <a:off x="8114841" y="4190825"/>
            <a:ext cx="534319" cy="532732"/>
          </a:xfrm>
          <a:custGeom>
            <a:avLst/>
            <a:gdLst>
              <a:gd name="T0" fmla="*/ 839 w 852"/>
              <a:gd name="T1" fmla="*/ 4 h 850"/>
              <a:gd name="T2" fmla="*/ 824 w 852"/>
              <a:gd name="T3" fmla="*/ 0 h 850"/>
              <a:gd name="T4" fmla="*/ 810 w 852"/>
              <a:gd name="T5" fmla="*/ 5 h 850"/>
              <a:gd name="T6" fmla="*/ 13 w 852"/>
              <a:gd name="T7" fmla="*/ 536 h 850"/>
              <a:gd name="T8" fmla="*/ 1 w 852"/>
              <a:gd name="T9" fmla="*/ 561 h 850"/>
              <a:gd name="T10" fmla="*/ 18 w 852"/>
              <a:gd name="T11" fmla="*/ 583 h 850"/>
              <a:gd name="T12" fmla="*/ 225 w 852"/>
              <a:gd name="T13" fmla="*/ 666 h 850"/>
              <a:gd name="T14" fmla="*/ 323 w 852"/>
              <a:gd name="T15" fmla="*/ 837 h 850"/>
              <a:gd name="T16" fmla="*/ 346 w 852"/>
              <a:gd name="T17" fmla="*/ 850 h 850"/>
              <a:gd name="T18" fmla="*/ 346 w 852"/>
              <a:gd name="T19" fmla="*/ 850 h 850"/>
              <a:gd name="T20" fmla="*/ 369 w 852"/>
              <a:gd name="T21" fmla="*/ 837 h 850"/>
              <a:gd name="T22" fmla="*/ 424 w 852"/>
              <a:gd name="T23" fmla="*/ 745 h 850"/>
              <a:gd name="T24" fmla="*/ 682 w 852"/>
              <a:gd name="T25" fmla="*/ 848 h 850"/>
              <a:gd name="T26" fmla="*/ 691 w 852"/>
              <a:gd name="T27" fmla="*/ 850 h 850"/>
              <a:gd name="T28" fmla="*/ 705 w 852"/>
              <a:gd name="T29" fmla="*/ 847 h 850"/>
              <a:gd name="T30" fmla="*/ 718 w 852"/>
              <a:gd name="T31" fmla="*/ 828 h 850"/>
              <a:gd name="T32" fmla="*/ 850 w 852"/>
              <a:gd name="T33" fmla="*/ 31 h 850"/>
              <a:gd name="T34" fmla="*/ 839 w 852"/>
              <a:gd name="T35" fmla="*/ 4 h 850"/>
              <a:gd name="T36" fmla="*/ 84 w 852"/>
              <a:gd name="T37" fmla="*/ 552 h 850"/>
              <a:gd name="T38" fmla="*/ 700 w 852"/>
              <a:gd name="T39" fmla="*/ 142 h 850"/>
              <a:gd name="T40" fmla="*/ 252 w 852"/>
              <a:gd name="T41" fmla="*/ 621 h 850"/>
              <a:gd name="T42" fmla="*/ 245 w 852"/>
              <a:gd name="T43" fmla="*/ 616 h 850"/>
              <a:gd name="T44" fmla="*/ 84 w 852"/>
              <a:gd name="T45" fmla="*/ 552 h 850"/>
              <a:gd name="T46" fmla="*/ 272 w 852"/>
              <a:gd name="T47" fmla="*/ 639 h 850"/>
              <a:gd name="T48" fmla="*/ 271 w 852"/>
              <a:gd name="T49" fmla="*/ 639 h 850"/>
              <a:gd name="T50" fmla="*/ 774 w 852"/>
              <a:gd name="T51" fmla="*/ 101 h 850"/>
              <a:gd name="T52" fmla="*/ 346 w 852"/>
              <a:gd name="T53" fmla="*/ 769 h 850"/>
              <a:gd name="T54" fmla="*/ 272 w 852"/>
              <a:gd name="T55" fmla="*/ 639 h 850"/>
              <a:gd name="T56" fmla="*/ 671 w 852"/>
              <a:gd name="T57" fmla="*/ 787 h 850"/>
              <a:gd name="T58" fmla="*/ 444 w 852"/>
              <a:gd name="T59" fmla="*/ 696 h 850"/>
              <a:gd name="T60" fmla="*/ 427 w 852"/>
              <a:gd name="T61" fmla="*/ 693 h 850"/>
              <a:gd name="T62" fmla="*/ 777 w 852"/>
              <a:gd name="T63" fmla="*/ 151 h 850"/>
              <a:gd name="T64" fmla="*/ 671 w 852"/>
              <a:gd name="T65" fmla="*/ 787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52" h="850">
                <a:moveTo>
                  <a:pt x="839" y="4"/>
                </a:moveTo>
                <a:cubicBezTo>
                  <a:pt x="834" y="2"/>
                  <a:pt x="829" y="0"/>
                  <a:pt x="824" y="0"/>
                </a:cubicBezTo>
                <a:cubicBezTo>
                  <a:pt x="819" y="0"/>
                  <a:pt x="814" y="2"/>
                  <a:pt x="810" y="5"/>
                </a:cubicBezTo>
                <a:cubicBezTo>
                  <a:pt x="13" y="536"/>
                  <a:pt x="13" y="536"/>
                  <a:pt x="13" y="536"/>
                </a:cubicBezTo>
                <a:cubicBezTo>
                  <a:pt x="5" y="541"/>
                  <a:pt x="0" y="551"/>
                  <a:pt x="1" y="561"/>
                </a:cubicBezTo>
                <a:cubicBezTo>
                  <a:pt x="2" y="570"/>
                  <a:pt x="9" y="579"/>
                  <a:pt x="18" y="583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323" y="837"/>
                  <a:pt x="323" y="837"/>
                  <a:pt x="323" y="837"/>
                </a:cubicBezTo>
                <a:cubicBezTo>
                  <a:pt x="328" y="845"/>
                  <a:pt x="337" y="850"/>
                  <a:pt x="346" y="850"/>
                </a:cubicBezTo>
                <a:cubicBezTo>
                  <a:pt x="346" y="850"/>
                  <a:pt x="346" y="850"/>
                  <a:pt x="346" y="850"/>
                </a:cubicBezTo>
                <a:cubicBezTo>
                  <a:pt x="356" y="850"/>
                  <a:pt x="364" y="845"/>
                  <a:pt x="369" y="837"/>
                </a:cubicBezTo>
                <a:cubicBezTo>
                  <a:pt x="424" y="745"/>
                  <a:pt x="424" y="745"/>
                  <a:pt x="424" y="745"/>
                </a:cubicBezTo>
                <a:cubicBezTo>
                  <a:pt x="682" y="848"/>
                  <a:pt x="682" y="848"/>
                  <a:pt x="682" y="848"/>
                </a:cubicBezTo>
                <a:cubicBezTo>
                  <a:pt x="685" y="849"/>
                  <a:pt x="688" y="850"/>
                  <a:pt x="691" y="850"/>
                </a:cubicBezTo>
                <a:cubicBezTo>
                  <a:pt x="696" y="850"/>
                  <a:pt x="700" y="849"/>
                  <a:pt x="705" y="847"/>
                </a:cubicBezTo>
                <a:cubicBezTo>
                  <a:pt x="712" y="843"/>
                  <a:pt x="716" y="836"/>
                  <a:pt x="718" y="828"/>
                </a:cubicBezTo>
                <a:cubicBezTo>
                  <a:pt x="850" y="31"/>
                  <a:pt x="850" y="31"/>
                  <a:pt x="850" y="31"/>
                </a:cubicBezTo>
                <a:cubicBezTo>
                  <a:pt x="852" y="21"/>
                  <a:pt x="848" y="10"/>
                  <a:pt x="839" y="4"/>
                </a:cubicBezTo>
                <a:close/>
                <a:moveTo>
                  <a:pt x="84" y="552"/>
                </a:moveTo>
                <a:cubicBezTo>
                  <a:pt x="700" y="142"/>
                  <a:pt x="700" y="142"/>
                  <a:pt x="700" y="142"/>
                </a:cubicBezTo>
                <a:cubicBezTo>
                  <a:pt x="252" y="621"/>
                  <a:pt x="252" y="621"/>
                  <a:pt x="252" y="621"/>
                </a:cubicBezTo>
                <a:cubicBezTo>
                  <a:pt x="250" y="619"/>
                  <a:pt x="248" y="617"/>
                  <a:pt x="245" y="616"/>
                </a:cubicBezTo>
                <a:lnTo>
                  <a:pt x="84" y="552"/>
                </a:lnTo>
                <a:close/>
                <a:moveTo>
                  <a:pt x="272" y="639"/>
                </a:moveTo>
                <a:cubicBezTo>
                  <a:pt x="272" y="639"/>
                  <a:pt x="271" y="639"/>
                  <a:pt x="271" y="639"/>
                </a:cubicBezTo>
                <a:cubicBezTo>
                  <a:pt x="774" y="101"/>
                  <a:pt x="774" y="101"/>
                  <a:pt x="774" y="101"/>
                </a:cubicBezTo>
                <a:cubicBezTo>
                  <a:pt x="346" y="769"/>
                  <a:pt x="346" y="769"/>
                  <a:pt x="346" y="769"/>
                </a:cubicBezTo>
                <a:lnTo>
                  <a:pt x="272" y="639"/>
                </a:lnTo>
                <a:close/>
                <a:moveTo>
                  <a:pt x="671" y="787"/>
                </a:moveTo>
                <a:cubicBezTo>
                  <a:pt x="444" y="696"/>
                  <a:pt x="444" y="696"/>
                  <a:pt x="444" y="696"/>
                </a:cubicBezTo>
                <a:cubicBezTo>
                  <a:pt x="438" y="694"/>
                  <a:pt x="433" y="693"/>
                  <a:pt x="427" y="693"/>
                </a:cubicBezTo>
                <a:cubicBezTo>
                  <a:pt x="777" y="151"/>
                  <a:pt x="777" y="151"/>
                  <a:pt x="777" y="151"/>
                </a:cubicBezTo>
                <a:lnTo>
                  <a:pt x="671" y="7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84539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46" grpId="0"/>
      <p:bldP spid="5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A01A0446-6ED7-BC5E-C165-3C72B654A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360" y="1572203"/>
            <a:ext cx="5732145" cy="1398270"/>
          </a:xfrm>
          <a:prstGeom prst="rect">
            <a:avLst/>
          </a:prstGeom>
        </p:spPr>
      </p:pic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1471670" y="510570"/>
            <a:ext cx="6200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THIẾT LẬP MESH AX1500C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7F4BE844-F108-5FEA-966A-F560D75F7FEA}"/>
              </a:ext>
            </a:extLst>
          </p:cNvPr>
          <p:cNvSpPr txBox="1"/>
          <p:nvPr/>
        </p:nvSpPr>
        <p:spPr>
          <a:xfrm>
            <a:off x="204495" y="1572203"/>
            <a:ext cx="2887337" cy="155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3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Bước 1: </a:t>
            </a:r>
          </a:p>
          <a:p>
            <a:pPr algn="just">
              <a:lnSpc>
                <a:spcPct val="114000"/>
              </a:lnSpc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Sau khi đã thực hiện hoàn tất cấu hình của AX1500C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tiến hành cắm dây LAN từ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port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LAN của AX1500C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vào WAN của AX1500C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Agent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hoặc nhấn giữ nút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của 2 thiết bị trong 3s-5s.</a:t>
            </a:r>
            <a:endParaRPr lang="vi-VN" sz="1200" i="1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extBox 50">
            <a:extLst>
              <a:ext uri="{FF2B5EF4-FFF2-40B4-BE49-F238E27FC236}">
                <a16:creationId xmlns:a16="http://schemas.microsoft.com/office/drawing/2014/main" id="{CF761469-4287-2608-2F1B-81638F836885}"/>
              </a:ext>
            </a:extLst>
          </p:cNvPr>
          <p:cNvSpPr txBox="1"/>
          <p:nvPr/>
        </p:nvSpPr>
        <p:spPr>
          <a:xfrm>
            <a:off x="3070688" y="1063116"/>
            <a:ext cx="3002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Khách hàng mua thêm AP AX1500C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5B7643ED-476A-FDEB-F2F7-F0FE3F9FEBF5}"/>
              </a:ext>
            </a:extLst>
          </p:cNvPr>
          <p:cNvSpPr txBox="1"/>
          <p:nvPr/>
        </p:nvSpPr>
        <p:spPr>
          <a:xfrm>
            <a:off x="204495" y="3158508"/>
            <a:ext cx="4316818" cy="194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3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Bước 2: </a:t>
            </a:r>
          </a:p>
          <a:p>
            <a:pPr algn="just">
              <a:lnSpc>
                <a:spcPct val="114000"/>
              </a:lnSpc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Theo dõi đèn tín hiệu trên AX1500C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Agent</a:t>
            </a:r>
            <a:endParaRPr lang="vi-VN" sz="12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Nháy nhịp chậm màu trắng, 4s sáng, 1s tắt: Không có kết nối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endParaRPr lang="vi-VN" sz="12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Nháy nhịp nhanh màu trắng, 2s sáng, 1s tắt: Đang thiết lập kết nối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endParaRPr lang="vi-VN" sz="12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Khi nào đèn tín hiệu chuyển từ nhấp nháy sang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sang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đứng màu trắng thì là đã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thành công. Làm tương tự với các AP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Agent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còn lại.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13F31FD-12BF-D31E-2767-5490614DB482}"/>
              </a:ext>
            </a:extLst>
          </p:cNvPr>
          <p:cNvSpPr txBox="1"/>
          <p:nvPr/>
        </p:nvSpPr>
        <p:spPr>
          <a:xfrm>
            <a:off x="4622689" y="3158508"/>
            <a:ext cx="4316818" cy="1732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3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Bước 3: </a:t>
            </a:r>
          </a:p>
          <a:p>
            <a:pPr algn="just">
              <a:lnSpc>
                <a:spcPct val="114000"/>
              </a:lnSpc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Ngắt kết nối dây LAN, chuyển thiết bị AP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Agent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đến các vị trị lắp đặt và cắm nguồn cho các AP.</a:t>
            </a:r>
          </a:p>
          <a:p>
            <a:pPr algn="just">
              <a:lnSpc>
                <a:spcPct val="114000"/>
              </a:lnSpc>
            </a:pPr>
            <a:r>
              <a:rPr lang="vi-VN" sz="1200" b="1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Lưu ý: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Để chất lượng </a:t>
            </a:r>
            <a:r>
              <a:rPr lang="vi-VN" sz="1200" i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tốt nhất, đặt vị trí các AP </a:t>
            </a:r>
            <a:r>
              <a:rPr lang="vi-VN" sz="1200" i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Agent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sao cho đèn tín hiệu sáng đứng màu trắng, nếu ở vị trí đèn nhấp nháy màu trắng có nghĩa là tín hiệu </a:t>
            </a:r>
            <a:r>
              <a:rPr lang="vi-VN" sz="1200" i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yếu, vị trí đặt AP </a:t>
            </a:r>
            <a:r>
              <a:rPr lang="vi-VN" sz="1200" i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Agent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hiện tại quá xa với AP </a:t>
            </a:r>
            <a:r>
              <a:rPr lang="vi-VN" sz="1200" i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</a:t>
            </a:r>
            <a:r>
              <a:rPr lang="vi-VN" sz="1200" i="1" dirty="0">
                <a:solidFill>
                  <a:srgbClr val="FF0000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( RSSI &lt; -70dbm ) 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sẽ ảnh hưởng đến chất lượng dịch vụ.</a:t>
            </a:r>
          </a:p>
        </p:txBody>
      </p:sp>
    </p:spTree>
    <p:extLst>
      <p:ext uri="{BB962C8B-B14F-4D97-AF65-F5344CB8AC3E}">
        <p14:creationId xmlns:p14="http://schemas.microsoft.com/office/powerpoint/2010/main" val="4190230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1471670" y="510570"/>
            <a:ext cx="6200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THIẾT LẬP MESH AX1500C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4" name="TextBox 50">
            <a:extLst>
              <a:ext uri="{FF2B5EF4-FFF2-40B4-BE49-F238E27FC236}">
                <a16:creationId xmlns:a16="http://schemas.microsoft.com/office/drawing/2014/main" id="{CF761469-4287-2608-2F1B-81638F836885}"/>
              </a:ext>
            </a:extLst>
          </p:cNvPr>
          <p:cNvSpPr txBox="1"/>
          <p:nvPr/>
        </p:nvSpPr>
        <p:spPr>
          <a:xfrm>
            <a:off x="3070688" y="1063116"/>
            <a:ext cx="3002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Khách hàng mua thêm AP AX1500C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C237D89-3B93-C03E-3866-FF7F04B85F94}"/>
              </a:ext>
            </a:extLst>
          </p:cNvPr>
          <p:cNvSpPr txBox="1"/>
          <p:nvPr/>
        </p:nvSpPr>
        <p:spPr>
          <a:xfrm>
            <a:off x="204495" y="1572203"/>
            <a:ext cx="2887337" cy="90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3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Bước 4: </a:t>
            </a:r>
          </a:p>
          <a:p>
            <a:pPr algn="just">
              <a:lnSpc>
                <a:spcPct val="114000"/>
              </a:lnSpc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Kiểm tra thông tin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EasyMesh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Topo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trên AX1500C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</a:p>
          <a:p>
            <a:pPr algn="just">
              <a:lnSpc>
                <a:spcPct val="114000"/>
              </a:lnSpc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EASYMESH =&gt; TOPOLOGY</a:t>
            </a:r>
            <a:endParaRPr lang="vi-VN" sz="1200" i="1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60A12A-AA2A-E544-3B8F-CC633104E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360" y="1572203"/>
            <a:ext cx="5732145" cy="221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96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3467423" y="510570"/>
            <a:ext cx="2209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PHỤ LỤC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2" name="TextBox 50">
            <a:extLst>
              <a:ext uri="{FF2B5EF4-FFF2-40B4-BE49-F238E27FC236}">
                <a16:creationId xmlns:a16="http://schemas.microsoft.com/office/drawing/2014/main" id="{B4F195E6-BD75-8FBB-5D86-2FC8AE67AE13}"/>
              </a:ext>
            </a:extLst>
          </p:cNvPr>
          <p:cNvSpPr txBox="1"/>
          <p:nvPr/>
        </p:nvSpPr>
        <p:spPr>
          <a:xfrm>
            <a:off x="2828567" y="1063116"/>
            <a:ext cx="3487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APPs sử dụng để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test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, nghiệm thu dịch vụ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5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Hình ảnh 12" descr="Ảnh có chứa Đồ họa, biểu tượng, thiết kế đồ họa, hình mẫu&#10;&#10;Mô tả được tạo tự động">
            <a:extLst>
              <a:ext uri="{FF2B5EF4-FFF2-40B4-BE49-F238E27FC236}">
                <a16:creationId xmlns:a16="http://schemas.microsoft.com/office/drawing/2014/main" id="{338102FC-38F4-D482-102A-EB3BEAC12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72" y="3686880"/>
            <a:ext cx="404259" cy="4042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235743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Chỗ dành sẵn cho Hình ảnh 6" descr="Ảnh có chứa Điện thoại di động, ảnh chụp màn hình, đồ phụ tùng, Thiết bị liên lạc di động&#10;&#10;Mô tả được tạo tự động">
            <a:extLst>
              <a:ext uri="{FF2B5EF4-FFF2-40B4-BE49-F238E27FC236}">
                <a16:creationId xmlns:a16="http://schemas.microsoft.com/office/drawing/2014/main" id="{275C43D1-7312-75B7-559E-011CA1FC6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4" r="20164"/>
          <a:stretch>
            <a:fillRect/>
          </a:stretch>
        </p:blipFill>
        <p:spPr>
          <a:xfrm>
            <a:off x="564648" y="-46273"/>
            <a:ext cx="2277685" cy="3818311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070112" y="362133"/>
            <a:ext cx="4360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Mobile App</a:t>
            </a:r>
            <a:endParaRPr kumimoji="0" lang="vi-V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Network Analyzer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070111" y="1572229"/>
            <a:ext cx="427545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Phần mềm phân tích mạng tổng hợp có trên Google Play &amp; App Store.</a:t>
            </a:r>
            <a:endParaRPr kumimoji="0" lang="id-ID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531873" y="3829804"/>
            <a:ext cx="11689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350" b="1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Wi-Fi</a:t>
            </a:r>
            <a:r>
              <a:rPr kumimoji="0" lang="vi-VN" sz="135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kumimoji="0" lang="vi-VN" sz="1350" b="1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Signal</a:t>
            </a:r>
            <a:endParaRPr kumimoji="0" lang="id-ID" sz="135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58769" y="4102860"/>
            <a:ext cx="19839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9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Hiển thị chất lượng mạng </a:t>
            </a:r>
            <a:r>
              <a:rPr kumimoji="0" lang="vi-VN" sz="900" b="0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wifi</a:t>
            </a:r>
            <a:endParaRPr kumimoji="0" lang="id-ID" sz="9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174012" y="3829804"/>
            <a:ext cx="6078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350" b="1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Tools</a:t>
            </a:r>
            <a:endParaRPr kumimoji="0" lang="id-ID" sz="135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600908" y="4102860"/>
            <a:ext cx="19839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9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Các tính năng kiểm tra phân tích mạng tương tự ping, tracert, nslookup trên Windows OS …</a:t>
            </a: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711177" y="3829804"/>
            <a:ext cx="9610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35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 </a:t>
            </a:r>
            <a:r>
              <a:rPr kumimoji="0" lang="vi-VN" sz="1350" b="1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Scan</a:t>
            </a:r>
            <a:endParaRPr kumimoji="0" lang="id-ID" sz="135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085158" y="4102860"/>
            <a:ext cx="1983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9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Quét, kiểm tra các thiết bị mạng trong </a:t>
            </a:r>
            <a:r>
              <a:rPr kumimoji="0" lang="vi-VN" sz="900" b="0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local</a:t>
            </a:r>
            <a:r>
              <a:rPr kumimoji="0" lang="vi-VN" sz="9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</a:t>
            </a:r>
            <a:endParaRPr kumimoji="0" lang="id-ID" sz="9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11" name="Picture 23">
            <a:extLst>
              <a:ext uri="{FF2B5EF4-FFF2-40B4-BE49-F238E27FC236}">
                <a16:creationId xmlns:a16="http://schemas.microsoft.com/office/drawing/2014/main" id="{DF378215-71A5-C09F-84FD-1E71E767E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" r="4757"/>
          <a:stretch/>
        </p:blipFill>
        <p:spPr>
          <a:xfrm>
            <a:off x="1090259" y="556149"/>
            <a:ext cx="1190979" cy="2632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2AADA819-7BD7-BC7F-4150-B0474D434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1081" y="3672869"/>
            <a:ext cx="404259" cy="404259"/>
          </a:xfrm>
          <a:prstGeom prst="rect">
            <a:avLst/>
          </a:prstGeom>
        </p:spPr>
      </p:pic>
      <p:pic>
        <p:nvPicPr>
          <p:cNvPr id="31" name="Hình ảnh 30">
            <a:extLst>
              <a:ext uri="{FF2B5EF4-FFF2-40B4-BE49-F238E27FC236}">
                <a16:creationId xmlns:a16="http://schemas.microsoft.com/office/drawing/2014/main" id="{1C97CEB5-0533-BCD3-524E-5B4FDA366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9794" y="3623352"/>
            <a:ext cx="404259" cy="404259"/>
          </a:xfrm>
          <a:prstGeom prst="rect">
            <a:avLst/>
          </a:prstGeom>
        </p:spPr>
      </p:pic>
      <p:pic>
        <p:nvPicPr>
          <p:cNvPr id="7" name="Chỗ dành sẵn cho Hình ảnh 6" descr="Ảnh có chứa Điện thoại di động, ảnh chụp màn hình, đồ phụ tùng, Thiết bị liên lạc di động&#10;&#10;Mô tả được tạo tự động">
            <a:extLst>
              <a:ext uri="{FF2B5EF4-FFF2-40B4-BE49-F238E27FC236}">
                <a16:creationId xmlns:a16="http://schemas.microsoft.com/office/drawing/2014/main" id="{52668D84-5527-6F55-7CD0-41779E1AB3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4" r="20164"/>
          <a:stretch>
            <a:fillRect/>
          </a:stretch>
        </p:blipFill>
        <p:spPr>
          <a:xfrm>
            <a:off x="1523732" y="-379130"/>
            <a:ext cx="2550724" cy="4276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3">
            <a:extLst>
              <a:ext uri="{FF2B5EF4-FFF2-40B4-BE49-F238E27FC236}">
                <a16:creationId xmlns:a16="http://schemas.microsoft.com/office/drawing/2014/main" id="{8BD91C1C-59C7-4679-22DC-D77DB46B249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2473" y="284347"/>
            <a:ext cx="1408752" cy="2990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468049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61" grpId="0"/>
      <p:bldP spid="62" grpId="0"/>
      <p:bldP spid="63" grpId="0"/>
      <p:bldP spid="64" grpId="0"/>
      <p:bldP spid="72" grpId="0"/>
      <p:bldP spid="7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ỗ dành sẵn cho Hình ảnh 5">
            <a:extLst>
              <a:ext uri="{FF2B5EF4-FFF2-40B4-BE49-F238E27FC236}">
                <a16:creationId xmlns:a16="http://schemas.microsoft.com/office/drawing/2014/main" id="{4CC30932-3A83-2FF0-5A43-BDC9801060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3" r="8393"/>
          <a:stretch/>
        </p:blipFill>
        <p:spPr/>
      </p:pic>
      <p:sp>
        <p:nvSpPr>
          <p:cNvPr id="7" name="Tiêu đề 1">
            <a:extLst>
              <a:ext uri="{FF2B5EF4-FFF2-40B4-BE49-F238E27FC236}">
                <a16:creationId xmlns:a16="http://schemas.microsoft.com/office/drawing/2014/main" id="{E4E6445F-BB77-5B82-0AB4-8E8FC5F36CED}"/>
              </a:ext>
            </a:extLst>
          </p:cNvPr>
          <p:cNvSpPr txBox="1">
            <a:spLocks/>
          </p:cNvSpPr>
          <p:nvPr/>
        </p:nvSpPr>
        <p:spPr>
          <a:xfrm>
            <a:off x="926973" y="4049316"/>
            <a:ext cx="3297697" cy="1094184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800" b="0" i="0" u="none" strike="noStrike" kern="1200" cap="none" spc="0" normalizeH="0" baseline="0" noProof="0" dirty="0">
                <a:ln>
                  <a:noFill/>
                </a:ln>
                <a:solidFill>
                  <a:srgbClr val="212F3C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SPEEDTEST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212F3C">
                  <a:lumMod val="90000"/>
                  <a:lumOff val="10000"/>
                </a:srgb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cxnSp>
        <p:nvCxnSpPr>
          <p:cNvPr id="8" name="Straight Connector 136">
            <a:extLst>
              <a:ext uri="{FF2B5EF4-FFF2-40B4-BE49-F238E27FC236}">
                <a16:creationId xmlns:a16="http://schemas.microsoft.com/office/drawing/2014/main" id="{B64E2521-53C7-D4DE-81EC-D3D303988841}"/>
              </a:ext>
            </a:extLst>
          </p:cNvPr>
          <p:cNvCxnSpPr/>
          <p:nvPr/>
        </p:nvCxnSpPr>
        <p:spPr>
          <a:xfrm>
            <a:off x="5288691" y="3257107"/>
            <a:ext cx="509595" cy="0"/>
          </a:xfrm>
          <a:prstGeom prst="line">
            <a:avLst/>
          </a:prstGeom>
          <a:ln>
            <a:solidFill>
              <a:schemeClr val="bg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50">
            <a:extLst>
              <a:ext uri="{FF2B5EF4-FFF2-40B4-BE49-F238E27FC236}">
                <a16:creationId xmlns:a16="http://schemas.microsoft.com/office/drawing/2014/main" id="{2872E640-51FE-E3C7-42DF-FEDB6405CF34}"/>
              </a:ext>
            </a:extLst>
          </p:cNvPr>
          <p:cNvGrpSpPr/>
          <p:nvPr/>
        </p:nvGrpSpPr>
        <p:grpSpPr>
          <a:xfrm>
            <a:off x="5798286" y="3070608"/>
            <a:ext cx="2013524" cy="550206"/>
            <a:chOff x="1220815" y="4861467"/>
            <a:chExt cx="2255810" cy="733607"/>
          </a:xfrm>
        </p:grpSpPr>
        <p:sp>
          <p:nvSpPr>
            <p:cNvPr id="10" name="TextBox 151">
              <a:extLst>
                <a:ext uri="{FF2B5EF4-FFF2-40B4-BE49-F238E27FC236}">
                  <a16:creationId xmlns:a16="http://schemas.microsoft.com/office/drawing/2014/main" id="{32DAA46F-BE51-F35A-DC0D-8A528ADF1DC7}"/>
                </a:ext>
              </a:extLst>
            </p:cNvPr>
            <p:cNvSpPr txBox="1"/>
            <p:nvPr/>
          </p:nvSpPr>
          <p:spPr>
            <a:xfrm>
              <a:off x="1220815" y="5205224"/>
              <a:ext cx="2255810" cy="38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Thay đổi Server kiểm tra</a:t>
              </a: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extBox 152">
              <a:extLst>
                <a:ext uri="{FF2B5EF4-FFF2-40B4-BE49-F238E27FC236}">
                  <a16:creationId xmlns:a16="http://schemas.microsoft.com/office/drawing/2014/main" id="{6AD90792-E568-582C-FBAB-011852E91017}"/>
                </a:ext>
              </a:extLst>
            </p:cNvPr>
            <p:cNvSpPr txBox="1"/>
            <p:nvPr/>
          </p:nvSpPr>
          <p:spPr>
            <a:xfrm>
              <a:off x="1220818" y="4861467"/>
              <a:ext cx="2059706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Roboto" panose="02000000000000000000" pitchFamily="2" charset="0"/>
                  <a:cs typeface="Segoe UI" panose="020B0502040204020203" pitchFamily="34" charset="0"/>
                </a:rPr>
                <a:t>Change</a:t>
              </a:r>
              <a:r>
                <a:rPr kumimoji="0" lang="vi-V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Roboto" panose="02000000000000000000" pitchFamily="2" charset="0"/>
                  <a:cs typeface="Segoe UI" panose="020B0502040204020203" pitchFamily="34" charset="0"/>
                </a:rPr>
                <a:t> Server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2" name="Straight Connector 136">
            <a:extLst>
              <a:ext uri="{FF2B5EF4-FFF2-40B4-BE49-F238E27FC236}">
                <a16:creationId xmlns:a16="http://schemas.microsoft.com/office/drawing/2014/main" id="{F0928A27-BB52-6C57-78CE-647AE45F3056}"/>
              </a:ext>
            </a:extLst>
          </p:cNvPr>
          <p:cNvCxnSpPr>
            <a:cxnSpLocks/>
          </p:cNvCxnSpPr>
          <p:nvPr/>
        </p:nvCxnSpPr>
        <p:spPr>
          <a:xfrm rot="10800000">
            <a:off x="3205877" y="3847062"/>
            <a:ext cx="509595" cy="0"/>
          </a:xfrm>
          <a:prstGeom prst="line">
            <a:avLst/>
          </a:prstGeom>
          <a:ln>
            <a:solidFill>
              <a:schemeClr val="bg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50">
            <a:extLst>
              <a:ext uri="{FF2B5EF4-FFF2-40B4-BE49-F238E27FC236}">
                <a16:creationId xmlns:a16="http://schemas.microsoft.com/office/drawing/2014/main" id="{C11DAF5B-6DE5-5951-4CA4-08FED64E4B50}"/>
              </a:ext>
            </a:extLst>
          </p:cNvPr>
          <p:cNvGrpSpPr/>
          <p:nvPr/>
        </p:nvGrpSpPr>
        <p:grpSpPr>
          <a:xfrm>
            <a:off x="479604" y="3345711"/>
            <a:ext cx="2609530" cy="573531"/>
            <a:chOff x="856040" y="5503323"/>
            <a:chExt cx="2255810" cy="764707"/>
          </a:xfrm>
        </p:grpSpPr>
        <p:sp>
          <p:nvSpPr>
            <p:cNvPr id="14" name="TextBox 151">
              <a:extLst>
                <a:ext uri="{FF2B5EF4-FFF2-40B4-BE49-F238E27FC236}">
                  <a16:creationId xmlns:a16="http://schemas.microsoft.com/office/drawing/2014/main" id="{FC1FE1DE-BCF4-6C87-6E88-44CE06C1E05E}"/>
                </a:ext>
              </a:extLst>
            </p:cNvPr>
            <p:cNvSpPr txBox="1"/>
            <p:nvPr/>
          </p:nvSpPr>
          <p:spPr>
            <a:xfrm>
              <a:off x="856040" y="5503323"/>
              <a:ext cx="2255810" cy="65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Kiểu kết nối Đa/đơn luồng</a:t>
              </a: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TextBox 152">
              <a:extLst>
                <a:ext uri="{FF2B5EF4-FFF2-40B4-BE49-F238E27FC236}">
                  <a16:creationId xmlns:a16="http://schemas.microsoft.com/office/drawing/2014/main" id="{D2946ADE-78B3-C6F1-0C5E-D4DFD993E0E1}"/>
                </a:ext>
              </a:extLst>
            </p:cNvPr>
            <p:cNvSpPr txBox="1"/>
            <p:nvPr/>
          </p:nvSpPr>
          <p:spPr>
            <a:xfrm>
              <a:off x="1052144" y="5816625"/>
              <a:ext cx="2059706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Roboto" panose="02000000000000000000" pitchFamily="2" charset="0"/>
                  <a:cs typeface="Segoe UI" panose="020B0502040204020203" pitchFamily="34" charset="0"/>
                </a:rPr>
                <a:t>Multi/Single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188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Hình ảnh 4" descr="Ảnh có chứa văn bản, ảnh chụp màn hình, phần mềm, Hệ điều hành&#10;&#10;Mô tả được tạo tự động">
            <a:extLst>
              <a:ext uri="{FF2B5EF4-FFF2-40B4-BE49-F238E27FC236}">
                <a16:creationId xmlns:a16="http://schemas.microsoft.com/office/drawing/2014/main" id="{C8CE4FA7-987B-547E-4DE9-6639111D77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3" b="8863"/>
          <a:stretch>
            <a:fillRect/>
          </a:stretch>
        </p:blipFill>
        <p:spPr/>
      </p:pic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A2957749-89AC-0079-FE1C-2F4BD24CC8B7}"/>
              </a:ext>
            </a:extLst>
          </p:cNvPr>
          <p:cNvSpPr/>
          <p:nvPr/>
        </p:nvSpPr>
        <p:spPr>
          <a:xfrm>
            <a:off x="3792279" y="3189767"/>
            <a:ext cx="4167963" cy="347331"/>
          </a:xfrm>
          <a:prstGeom prst="rect">
            <a:avLst/>
          </a:prstGeom>
          <a:solidFill>
            <a:srgbClr val="0869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21739A80-A1B1-87F4-CBAC-CF7593B9FB9D}"/>
              </a:ext>
            </a:extLst>
          </p:cNvPr>
          <p:cNvSpPr txBox="1"/>
          <p:nvPr/>
        </p:nvSpPr>
        <p:spPr>
          <a:xfrm>
            <a:off x="3838353" y="3209543"/>
            <a:ext cx="40758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vi-VN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https://management-stag.mypt.vn/login</a:t>
            </a:r>
          </a:p>
        </p:txBody>
      </p:sp>
      <p:pic>
        <p:nvPicPr>
          <p:cNvPr id="16" name="Chỗ dành sẵn cho Hình ảnh 6" descr="Ảnh có chứa Điện thoại di động, ảnh chụp màn hình, đồ phụ tùng, Thiết bị liên lạc di động&#10;&#10;Mô tả được tạo tự động">
            <a:extLst>
              <a:ext uri="{FF2B5EF4-FFF2-40B4-BE49-F238E27FC236}">
                <a16:creationId xmlns:a16="http://schemas.microsoft.com/office/drawing/2014/main" id="{8236DA8D-43C8-1A69-6BDC-8F81524CC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4" r="20164"/>
          <a:stretch>
            <a:fillRect/>
          </a:stretch>
        </p:blipFill>
        <p:spPr>
          <a:xfrm>
            <a:off x="1006281" y="606154"/>
            <a:ext cx="2550724" cy="4276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23">
            <a:extLst>
              <a:ext uri="{FF2B5EF4-FFF2-40B4-BE49-F238E27FC236}">
                <a16:creationId xmlns:a16="http://schemas.microsoft.com/office/drawing/2014/main" id="{83290C53-1B92-BF43-E1F2-16248F7F3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1585022" y="1269631"/>
            <a:ext cx="1408752" cy="2990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Hình ảnh 20" descr="Ảnh có chứa Đồ họa, vòng tròn, Phông chữ, biểu tượng&#10;&#10;Mô tả được tạo tự động">
            <a:extLst>
              <a:ext uri="{FF2B5EF4-FFF2-40B4-BE49-F238E27FC236}">
                <a16:creationId xmlns:a16="http://schemas.microsoft.com/office/drawing/2014/main" id="{0431B5FF-6277-910C-C3F4-1364D4D1A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778" y="3092378"/>
            <a:ext cx="542106" cy="5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11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RG3-AX1500C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Tổng quan các thao tác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79CC8-272C-43FD-04E9-F9A671328AF6}"/>
              </a:ext>
            </a:extLst>
          </p:cNvPr>
          <p:cNvSpPr txBox="1"/>
          <p:nvPr/>
        </p:nvSpPr>
        <p:spPr>
          <a:xfrm>
            <a:off x="1420884" y="149622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1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Kết nối mô hình ONT-AP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21BF5-8750-7D33-2AA7-E4472D3448C5}"/>
              </a:ext>
            </a:extLst>
          </p:cNvPr>
          <p:cNvSpPr txBox="1"/>
          <p:nvPr/>
        </p:nvSpPr>
        <p:spPr>
          <a:xfrm>
            <a:off x="1420884" y="275069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3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ONT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A57F09-9714-6821-4F30-CBCF3DE7A0B2}"/>
              </a:ext>
            </a:extLst>
          </p:cNvPr>
          <p:cNvSpPr txBox="1"/>
          <p:nvPr/>
        </p:nvSpPr>
        <p:spPr>
          <a:xfrm>
            <a:off x="6275878" y="1694954"/>
            <a:ext cx="204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Hoạt động trên cả wifi band 2.4GHz &amp; 5GHz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0747D8-D5C7-05E8-29B2-C78F02CCB379}"/>
              </a:ext>
            </a:extLst>
          </p:cNvPr>
          <p:cNvSpPr txBox="1"/>
          <p:nvPr/>
        </p:nvSpPr>
        <p:spPr>
          <a:xfrm>
            <a:off x="5249220" y="2606506"/>
            <a:ext cx="940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10</a:t>
            </a:r>
          </a:p>
          <a:p>
            <a:pPr algn="ctr"/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Gbps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40E37C-789E-C996-532D-395440F4152C}"/>
              </a:ext>
            </a:extLst>
          </p:cNvPr>
          <p:cNvSpPr txBox="1"/>
          <p:nvPr/>
        </p:nvSpPr>
        <p:spPr>
          <a:xfrm>
            <a:off x="6275878" y="2606506"/>
            <a:ext cx="204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Tốc độ tối đa có thể đạt được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4B3F53-2E61-8554-7613-667AE0BD6221}"/>
              </a:ext>
            </a:extLst>
          </p:cNvPr>
          <p:cNvSpPr txBox="1"/>
          <p:nvPr/>
        </p:nvSpPr>
        <p:spPr>
          <a:xfrm>
            <a:off x="5249220" y="3518058"/>
            <a:ext cx="940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4x</a:t>
            </a:r>
          </a:p>
          <a:p>
            <a:pPr algn="ctr"/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faster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3DF9929-EDEF-94C2-63F8-6669F79EA4ED}"/>
              </a:ext>
            </a:extLst>
          </p:cNvPr>
          <p:cNvSpPr txBox="1"/>
          <p:nvPr/>
        </p:nvSpPr>
        <p:spPr>
          <a:xfrm>
            <a:off x="6275878" y="4429610"/>
            <a:ext cx="204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Hiệu suất tốt hơn, tiết kiệm năng lượng hơn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47BE1-257F-665D-DCEA-00DA82BE00E7}"/>
              </a:ext>
            </a:extLst>
          </p:cNvPr>
          <p:cNvSpPr txBox="1"/>
          <p:nvPr/>
        </p:nvSpPr>
        <p:spPr>
          <a:xfrm>
            <a:off x="5546579" y="149622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2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AP AX1500C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65B6D-EDFD-7717-6434-ABDA736E12C7}"/>
              </a:ext>
            </a:extLst>
          </p:cNvPr>
          <p:cNvSpPr txBox="1"/>
          <p:nvPr/>
        </p:nvSpPr>
        <p:spPr>
          <a:xfrm>
            <a:off x="5546579" y="275069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4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Nghiệm thu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9F6E90-AB9A-7579-42BC-42B78686E622}"/>
              </a:ext>
            </a:extLst>
          </p:cNvPr>
          <p:cNvSpPr/>
          <p:nvPr/>
        </p:nvSpPr>
        <p:spPr>
          <a:xfrm>
            <a:off x="645411" y="2665250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A213CD3-9DF1-0A60-8D75-64B42CA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563" y="1493635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BA3E1FBD-E11F-53BD-406A-E522F44BA433}"/>
              </a:ext>
            </a:extLst>
          </p:cNvPr>
          <p:cNvSpPr/>
          <p:nvPr/>
        </p:nvSpPr>
        <p:spPr>
          <a:xfrm>
            <a:off x="646555" y="1407908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0F55B5A-DA83-FEBC-1152-3E4FEF217843}"/>
              </a:ext>
            </a:extLst>
          </p:cNvPr>
          <p:cNvSpPr/>
          <p:nvPr/>
        </p:nvSpPr>
        <p:spPr>
          <a:xfrm>
            <a:off x="4772250" y="1407908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1A3A27F-4D3E-7C37-6CDF-54C324921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9109" y="148351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4B54974-04CF-7F5A-C49B-76AE53C917BE}"/>
              </a:ext>
            </a:extLst>
          </p:cNvPr>
          <p:cNvSpPr/>
          <p:nvPr/>
        </p:nvSpPr>
        <p:spPr>
          <a:xfrm>
            <a:off x="4771106" y="2665250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0DBE21C-263A-CC0F-4AF6-D6D218C7BD5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3606" y="2725279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9">
            <a:extLst>
              <a:ext uri="{FF2B5EF4-FFF2-40B4-BE49-F238E27FC236}">
                <a16:creationId xmlns:a16="http://schemas.microsoft.com/office/drawing/2014/main" id="{19F82C60-BDAA-EAEA-52D2-966858868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563" y="2725279"/>
            <a:ext cx="548640" cy="548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4297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Hình ảnh 4" descr="Ảnh có chứa văn bản, ảnh chụp màn hình, phần mềm, Hệ điều hành&#10;&#10;Mô tả được tạo tự động">
            <a:extLst>
              <a:ext uri="{FF2B5EF4-FFF2-40B4-BE49-F238E27FC236}">
                <a16:creationId xmlns:a16="http://schemas.microsoft.com/office/drawing/2014/main" id="{C8CE4FA7-987B-547E-4DE9-6639111D77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3" b="8863"/>
          <a:stretch>
            <a:fillRect/>
          </a:stretch>
        </p:blipFill>
        <p:spPr/>
      </p:pic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A2957749-89AC-0079-FE1C-2F4BD24CC8B7}"/>
              </a:ext>
            </a:extLst>
          </p:cNvPr>
          <p:cNvSpPr/>
          <p:nvPr/>
        </p:nvSpPr>
        <p:spPr>
          <a:xfrm>
            <a:off x="3792279" y="3189767"/>
            <a:ext cx="4167963" cy="347331"/>
          </a:xfrm>
          <a:prstGeom prst="rect">
            <a:avLst/>
          </a:prstGeom>
          <a:solidFill>
            <a:srgbClr val="0869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21739A80-A1B1-87F4-CBAC-CF7593B9FB9D}"/>
              </a:ext>
            </a:extLst>
          </p:cNvPr>
          <p:cNvSpPr txBox="1"/>
          <p:nvPr/>
        </p:nvSpPr>
        <p:spPr>
          <a:xfrm>
            <a:off x="3838353" y="3209543"/>
            <a:ext cx="40758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vi-VN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https://management-stag.mypt.vn/login</a:t>
            </a:r>
          </a:p>
        </p:txBody>
      </p:sp>
      <p:pic>
        <p:nvPicPr>
          <p:cNvPr id="16" name="Chỗ dành sẵn cho Hình ảnh 6" descr="Ảnh có chứa Điện thoại di động, ảnh chụp màn hình, đồ phụ tùng, Thiết bị liên lạc di động&#10;&#10;Mô tả được tạo tự động">
            <a:extLst>
              <a:ext uri="{FF2B5EF4-FFF2-40B4-BE49-F238E27FC236}">
                <a16:creationId xmlns:a16="http://schemas.microsoft.com/office/drawing/2014/main" id="{8236DA8D-43C8-1A69-6BDC-8F81524CC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4" r="20164"/>
          <a:stretch>
            <a:fillRect/>
          </a:stretch>
        </p:blipFill>
        <p:spPr>
          <a:xfrm>
            <a:off x="1006281" y="606154"/>
            <a:ext cx="2550724" cy="4276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23">
            <a:extLst>
              <a:ext uri="{FF2B5EF4-FFF2-40B4-BE49-F238E27FC236}">
                <a16:creationId xmlns:a16="http://schemas.microsoft.com/office/drawing/2014/main" id="{83290C53-1B92-BF43-E1F2-16248F7F3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1585022" y="1269631"/>
            <a:ext cx="1408752" cy="2990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Hình ảnh 20" descr="Ảnh có chứa Đồ họa, vòng tròn, Phông chữ, biểu tượng&#10;&#10;Mô tả được tạo tự động">
            <a:extLst>
              <a:ext uri="{FF2B5EF4-FFF2-40B4-BE49-F238E27FC236}">
                <a16:creationId xmlns:a16="http://schemas.microsoft.com/office/drawing/2014/main" id="{0431B5FF-6277-910C-C3F4-1364D4D1A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778" y="3092378"/>
            <a:ext cx="542106" cy="5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32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Hình ảnh 4">
            <a:extLst>
              <a:ext uri="{FF2B5EF4-FFF2-40B4-BE49-F238E27FC236}">
                <a16:creationId xmlns:a16="http://schemas.microsoft.com/office/drawing/2014/main" id="{C8CE4FA7-987B-547E-4DE9-6639111D77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0" r="18970"/>
          <a:stretch/>
        </p:blipFill>
        <p:spPr/>
      </p:pic>
      <p:pic>
        <p:nvPicPr>
          <p:cNvPr id="4" name="Chỗ dành sẵn cho Hình ảnh 6" descr="Ảnh có chứa Điện thoại di động, ảnh chụp màn hình, đồ phụ tùng, Thiết bị liên lạc di động&#10;&#10;Mô tả được tạo tự động">
            <a:extLst>
              <a:ext uri="{FF2B5EF4-FFF2-40B4-BE49-F238E27FC236}">
                <a16:creationId xmlns:a16="http://schemas.microsoft.com/office/drawing/2014/main" id="{B287678F-B6DF-A591-24EE-1E0A0C839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4" r="20164"/>
          <a:stretch>
            <a:fillRect/>
          </a:stretch>
        </p:blipFill>
        <p:spPr>
          <a:xfrm>
            <a:off x="5784967" y="1808775"/>
            <a:ext cx="2277685" cy="3818311"/>
          </a:xfrm>
          <a:prstGeom prst="rect">
            <a:avLst/>
          </a:prstGeom>
        </p:spPr>
      </p:pic>
      <p:pic>
        <p:nvPicPr>
          <p:cNvPr id="6" name="Picture 23">
            <a:extLst>
              <a:ext uri="{FF2B5EF4-FFF2-40B4-BE49-F238E27FC236}">
                <a16:creationId xmlns:a16="http://schemas.microsoft.com/office/drawing/2014/main" id="{73AE829A-1646-9606-9BEF-2AA9FAF0A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" b="1481"/>
          <a:stretch/>
        </p:blipFill>
        <p:spPr>
          <a:xfrm>
            <a:off x="6310578" y="2411197"/>
            <a:ext cx="1190979" cy="2632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Nhóm 10">
            <a:extLst>
              <a:ext uri="{FF2B5EF4-FFF2-40B4-BE49-F238E27FC236}">
                <a16:creationId xmlns:a16="http://schemas.microsoft.com/office/drawing/2014/main" id="{F96213C2-3227-8482-E981-87B30F19E4C7}"/>
              </a:ext>
            </a:extLst>
          </p:cNvPr>
          <p:cNvGrpSpPr/>
          <p:nvPr/>
        </p:nvGrpSpPr>
        <p:grpSpPr>
          <a:xfrm>
            <a:off x="6744051" y="1475918"/>
            <a:ext cx="2550724" cy="4276033"/>
            <a:chOff x="6744051" y="1475918"/>
            <a:chExt cx="2550724" cy="4276033"/>
          </a:xfrm>
        </p:grpSpPr>
        <p:pic>
          <p:nvPicPr>
            <p:cNvPr id="7" name="Chỗ dành sẵn cho Hình ảnh 6" descr="Ảnh có chứa Điện thoại di động, ảnh chụp màn hình, đồ phụ tùng, Thiết bị liên lạc di động&#10;&#10;Mô tả được tạo tự động">
              <a:extLst>
                <a:ext uri="{FF2B5EF4-FFF2-40B4-BE49-F238E27FC236}">
                  <a16:creationId xmlns:a16="http://schemas.microsoft.com/office/drawing/2014/main" id="{CFA5C93A-DA5C-9900-8639-B7A3C5D9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4" r="20164"/>
            <a:stretch>
              <a:fillRect/>
            </a:stretch>
          </p:blipFill>
          <p:spPr>
            <a:xfrm>
              <a:off x="6744051" y="1475918"/>
              <a:ext cx="2550724" cy="42760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23">
              <a:extLst>
                <a:ext uri="{FF2B5EF4-FFF2-40B4-BE49-F238E27FC236}">
                  <a16:creationId xmlns:a16="http://schemas.microsoft.com/office/drawing/2014/main" id="{854F7611-F0AF-59ED-D814-3F8FC43B9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07" b="3407"/>
            <a:stretch/>
          </p:blipFill>
          <p:spPr>
            <a:xfrm>
              <a:off x="7322792" y="2139395"/>
              <a:ext cx="1408752" cy="299017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4CB99525-0577-4C1A-2AA7-54BD524FE009}"/>
              </a:ext>
            </a:extLst>
          </p:cNvPr>
          <p:cNvSpPr txBox="1">
            <a:spLocks/>
          </p:cNvSpPr>
          <p:nvPr/>
        </p:nvSpPr>
        <p:spPr>
          <a:xfrm>
            <a:off x="2032751" y="4057685"/>
            <a:ext cx="2821172" cy="734055"/>
          </a:xfrm>
          <a:prstGeom prst="rect">
            <a:avLst/>
          </a:prstGeom>
        </p:spPr>
        <p:txBody>
          <a:bodyPr anchor="t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dirty="0">
                <a:ln>
                  <a:noFill/>
                </a:ln>
                <a:solidFill>
                  <a:srgbClr val="212F3C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PT MAP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CD2F039F-839F-5FA5-91F4-01CBC3D6B0E7}"/>
              </a:ext>
            </a:extLst>
          </p:cNvPr>
          <p:cNvSpPr txBox="1"/>
          <p:nvPr/>
        </p:nvSpPr>
        <p:spPr>
          <a:xfrm>
            <a:off x="3397901" y="4685416"/>
            <a:ext cx="1457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dirty="0">
                <a:latin typeface="Segoe UI Light" panose="020B0502040204020203" pitchFamily="34" charset="0"/>
                <a:cs typeface="Segoe UI Light" panose="020B0502040204020203" pitchFamily="34" charset="0"/>
              </a:rPr>
              <a:t>Trên </a:t>
            </a:r>
            <a:r>
              <a:rPr lang="vi-VN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App</a:t>
            </a:r>
            <a:r>
              <a:rPr lang="vi-VN" dirty="0">
                <a:latin typeface="Segoe UI Light" panose="020B0502040204020203" pitchFamily="34" charset="0"/>
                <a:cs typeface="Segoe UI Light" panose="020B0502040204020203" pitchFamily="34" charset="0"/>
              </a:rPr>
              <a:t> My PT</a:t>
            </a:r>
          </a:p>
        </p:txBody>
      </p:sp>
    </p:spTree>
    <p:extLst>
      <p:ext uri="{BB962C8B-B14F-4D97-AF65-F5344CB8AC3E}">
        <p14:creationId xmlns:p14="http://schemas.microsoft.com/office/powerpoint/2010/main" val="2576831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E42B963A-9967-B4F3-8E3B-446F4EFC3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5180" y="1406974"/>
            <a:ext cx="4939365" cy="2778393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pic>
        <p:nvPicPr>
          <p:cNvPr id="6" name="Picture 1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82034FD-F069-8FE0-FCFD-60F8C621F6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8" y="2595480"/>
            <a:ext cx="3018482" cy="18865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51">
            <a:extLst>
              <a:ext uri="{FF2B5EF4-FFF2-40B4-BE49-F238E27FC236}">
                <a16:creationId xmlns:a16="http://schemas.microsoft.com/office/drawing/2014/main" id="{79BF5276-7D6C-F6FD-13D6-5A10B41BFA8E}"/>
              </a:ext>
            </a:extLst>
          </p:cNvPr>
          <p:cNvSpPr txBox="1"/>
          <p:nvPr/>
        </p:nvSpPr>
        <p:spPr>
          <a:xfrm>
            <a:off x="575604" y="510570"/>
            <a:ext cx="799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CHỈ SỐ NGHIỆM THU TIÊU CHUẨN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53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F08F388B-0FF4-CB85-B157-ECDF36C979E2}"/>
              </a:ext>
            </a:extLst>
          </p:cNvPr>
          <p:cNvSpPr/>
          <p:nvPr/>
        </p:nvSpPr>
        <p:spPr>
          <a:xfrm>
            <a:off x="374364" y="1437405"/>
            <a:ext cx="478155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619932" lvl="1" indent="-285750" defTabSz="668365">
              <a:buFont typeface="Wingdings" panose="05000000000000000000" pitchFamily="2" charset="2"/>
              <a:buChar char="ü"/>
              <a:defRPr/>
            </a:pPr>
            <a:r>
              <a:rPr lang="vi-VN" dirty="0">
                <a:solidFill>
                  <a:schemeClr val="tx2">
                    <a:lumMod val="50000"/>
                  </a:schemeClr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Công suất thu (RX) tín hiệu quang tại modem phải đạt trong ngưỡng từ -23dBm đến -10dBm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D5B37842-F813-4B6E-5C72-D5095854BD1F}"/>
              </a:ext>
            </a:extLst>
          </p:cNvPr>
          <p:cNvSpPr/>
          <p:nvPr/>
        </p:nvSpPr>
        <p:spPr>
          <a:xfrm>
            <a:off x="374364" y="2057783"/>
            <a:ext cx="47815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9932" lvl="1" indent="-285750" algn="just" defTabSz="668365">
              <a:buFont typeface="Wingdings" panose="05000000000000000000" pitchFamily="2" charset="2"/>
              <a:buChar char="ü"/>
              <a:defRPr/>
            </a:pP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Suy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hao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cáp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lastmile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≤ 1dB (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chênh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lệch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giữa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Công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suất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thu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tập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điểm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&amp; Công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suất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thu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modem)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2D4726AA-A064-23A4-8537-315173730778}"/>
              </a:ext>
            </a:extLst>
          </p:cNvPr>
          <p:cNvSpPr/>
          <p:nvPr/>
        </p:nvSpPr>
        <p:spPr>
          <a:xfrm>
            <a:off x="679164" y="2830897"/>
            <a:ext cx="50375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vi-VN" dirty="0">
                <a:solidFill>
                  <a:schemeClr val="tx2">
                    <a:lumMod val="50000"/>
                  </a:schemeClr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Ngưỡng gông s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uy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hao lastmile = Công suất tập điểm –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Công suất thu quang tại nhà khách hàng &lt; 3dB</a:t>
            </a:r>
            <a:endParaRPr lang="en-US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5129A2F-ABB4-BC69-0C1A-2806315C18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807" y="968136"/>
            <a:ext cx="2222500" cy="3733734"/>
          </a:xfrm>
          <a:prstGeom prst="rect">
            <a:avLst/>
          </a:prstGeom>
        </p:spPr>
      </p:pic>
      <p:cxnSp>
        <p:nvCxnSpPr>
          <p:cNvPr id="17" name="Straight Arrow Connector 6">
            <a:extLst>
              <a:ext uri="{FF2B5EF4-FFF2-40B4-BE49-F238E27FC236}">
                <a16:creationId xmlns:a16="http://schemas.microsoft.com/office/drawing/2014/main" id="{FDC5A35F-82CE-47AC-1875-24E4ABDED124}"/>
              </a:ext>
            </a:extLst>
          </p:cNvPr>
          <p:cNvCxnSpPr>
            <a:cxnSpLocks/>
          </p:cNvCxnSpPr>
          <p:nvPr/>
        </p:nvCxnSpPr>
        <p:spPr>
          <a:xfrm>
            <a:off x="5093547" y="1960625"/>
            <a:ext cx="1144693" cy="759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4">
            <a:extLst>
              <a:ext uri="{FF2B5EF4-FFF2-40B4-BE49-F238E27FC236}">
                <a16:creationId xmlns:a16="http://schemas.microsoft.com/office/drawing/2014/main" id="{4CCE036D-0DBD-72F1-8CB7-F64968B1AB14}"/>
              </a:ext>
            </a:extLst>
          </p:cNvPr>
          <p:cNvSpPr/>
          <p:nvPr/>
        </p:nvSpPr>
        <p:spPr>
          <a:xfrm>
            <a:off x="679164" y="1437405"/>
            <a:ext cx="441438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63BD7E43-3B38-1708-B04F-EECE00070E82}"/>
              </a:ext>
            </a:extLst>
          </p:cNvPr>
          <p:cNvSpPr/>
          <p:nvPr/>
        </p:nvSpPr>
        <p:spPr>
          <a:xfrm>
            <a:off x="679164" y="2786794"/>
            <a:ext cx="471918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cxnSp>
        <p:nvCxnSpPr>
          <p:cNvPr id="20" name="Straight Arrow Connector 18">
            <a:extLst>
              <a:ext uri="{FF2B5EF4-FFF2-40B4-BE49-F238E27FC236}">
                <a16:creationId xmlns:a16="http://schemas.microsoft.com/office/drawing/2014/main" id="{E76AFAE8-5AB6-528F-7394-0D2E7D282A7D}"/>
              </a:ext>
            </a:extLst>
          </p:cNvPr>
          <p:cNvCxnSpPr/>
          <p:nvPr/>
        </p:nvCxnSpPr>
        <p:spPr>
          <a:xfrm flipV="1">
            <a:off x="5398347" y="2932853"/>
            <a:ext cx="318346" cy="298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9">
            <a:extLst>
              <a:ext uri="{FF2B5EF4-FFF2-40B4-BE49-F238E27FC236}">
                <a16:creationId xmlns:a16="http://schemas.microsoft.com/office/drawing/2014/main" id="{3B4B58CA-DF93-C738-FF91-E4CD30077B1C}"/>
              </a:ext>
            </a:extLst>
          </p:cNvPr>
          <p:cNvSpPr/>
          <p:nvPr/>
        </p:nvSpPr>
        <p:spPr>
          <a:xfrm>
            <a:off x="5776807" y="2717586"/>
            <a:ext cx="1204807" cy="298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2" name="Mũi tên: Hình ngũ giác 21">
            <a:extLst>
              <a:ext uri="{FF2B5EF4-FFF2-40B4-BE49-F238E27FC236}">
                <a16:creationId xmlns:a16="http://schemas.microsoft.com/office/drawing/2014/main" id="{C7B55EF8-F5ED-6D16-F3D4-0BEF1CEE5CAC}"/>
              </a:ext>
            </a:extLst>
          </p:cNvPr>
          <p:cNvSpPr/>
          <p:nvPr/>
        </p:nvSpPr>
        <p:spPr>
          <a:xfrm>
            <a:off x="0" y="357043"/>
            <a:ext cx="5265870" cy="33855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579382CC-6C8D-6FDF-5F2A-D57023978BC9}"/>
              </a:ext>
            </a:extLst>
          </p:cNvPr>
          <p:cNvSpPr txBox="1"/>
          <p:nvPr/>
        </p:nvSpPr>
        <p:spPr>
          <a:xfrm>
            <a:off x="57497" y="372432"/>
            <a:ext cx="52658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just">
              <a:buClr>
                <a:srgbClr val="2980B9"/>
              </a:buClr>
              <a:buSzPct val="150000"/>
              <a:defRPr/>
            </a:pP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Chất lượng các kết nối vật lý</a:t>
            </a:r>
            <a:endParaRPr lang="vi-VN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93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ũi tên: Hình ngũ giác 21">
            <a:extLst>
              <a:ext uri="{FF2B5EF4-FFF2-40B4-BE49-F238E27FC236}">
                <a16:creationId xmlns:a16="http://schemas.microsoft.com/office/drawing/2014/main" id="{C7B55EF8-F5ED-6D16-F3D4-0BEF1CEE5CAC}"/>
              </a:ext>
            </a:extLst>
          </p:cNvPr>
          <p:cNvSpPr/>
          <p:nvPr/>
        </p:nvSpPr>
        <p:spPr>
          <a:xfrm>
            <a:off x="0" y="357043"/>
            <a:ext cx="5265870" cy="33855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579382CC-6C8D-6FDF-5F2A-D57023978BC9}"/>
              </a:ext>
            </a:extLst>
          </p:cNvPr>
          <p:cNvSpPr txBox="1"/>
          <p:nvPr/>
        </p:nvSpPr>
        <p:spPr>
          <a:xfrm>
            <a:off x="57497" y="372432"/>
            <a:ext cx="52658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just">
              <a:buClr>
                <a:srgbClr val="2980B9"/>
              </a:buClr>
              <a:buSzPct val="150000"/>
              <a:defRPr/>
            </a:pP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Chất lượng các kết nối vật lý</a:t>
            </a:r>
            <a:endParaRPr lang="vi-VN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4175F9B1-D725-F244-61B1-DED39253E768}"/>
              </a:ext>
            </a:extLst>
          </p:cNvPr>
          <p:cNvSpPr/>
          <p:nvPr/>
        </p:nvSpPr>
        <p:spPr>
          <a:xfrm>
            <a:off x="987961" y="1437405"/>
            <a:ext cx="5862856" cy="568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334182" lvl="1" algn="just">
              <a:lnSpc>
                <a:spcPct val="114000"/>
              </a:lnSpc>
              <a:defRPr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Adapter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sử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dụng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đúng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công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suất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,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không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đấu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nối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.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Các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cổng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kết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nối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của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modem/router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hoạt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động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bình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thường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,</a:t>
            </a:r>
            <a:endParaRPr lang="vi-VN" dirty="0">
              <a:solidFill>
                <a:schemeClr val="tx2">
                  <a:lumMod val="50000"/>
                </a:schemeClr>
              </a:solidFill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A847BF04-5325-D0F7-EB13-399FE3AA2C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12" y="2436894"/>
            <a:ext cx="3389805" cy="2116126"/>
          </a:xfrm>
          <a:prstGeom prst="rect">
            <a:avLst/>
          </a:prstGeom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800CFDFA-144B-3A69-A36B-A64A357889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61" y="2417360"/>
            <a:ext cx="2161639" cy="2161639"/>
          </a:xfrm>
          <a:prstGeom prst="rect">
            <a:avLst/>
          </a:prstGeom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67D96C08-9FB6-265C-93F7-1AA153F394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89" y="2426634"/>
            <a:ext cx="1432888" cy="2152365"/>
          </a:xfrm>
          <a:prstGeom prst="rect">
            <a:avLst/>
          </a:prstGeom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D22F4DEF-C2DB-3DA7-6B4A-2F02D70C2B6C}"/>
              </a:ext>
            </a:extLst>
          </p:cNvPr>
          <p:cNvSpPr/>
          <p:nvPr/>
        </p:nvSpPr>
        <p:spPr>
          <a:xfrm>
            <a:off x="2120053" y="3088640"/>
            <a:ext cx="907627" cy="277707"/>
          </a:xfrm>
          <a:prstGeom prst="rect">
            <a:avLst/>
          </a:prstGeom>
          <a:noFill/>
          <a:ln w="28575">
            <a:solidFill>
              <a:srgbClr val="E90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6E4E2F94-2974-F405-CB05-11AF5FE3D38C}"/>
              </a:ext>
            </a:extLst>
          </p:cNvPr>
          <p:cNvSpPr/>
          <p:nvPr/>
        </p:nvSpPr>
        <p:spPr>
          <a:xfrm>
            <a:off x="4161747" y="3863032"/>
            <a:ext cx="907627" cy="277707"/>
          </a:xfrm>
          <a:prstGeom prst="rect">
            <a:avLst/>
          </a:prstGeom>
          <a:noFill/>
          <a:ln w="28575">
            <a:solidFill>
              <a:srgbClr val="E90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8" name="Straight Connector 17">
            <a:extLst>
              <a:ext uri="{FF2B5EF4-FFF2-40B4-BE49-F238E27FC236}">
                <a16:creationId xmlns:a16="http://schemas.microsoft.com/office/drawing/2014/main" id="{90CAC426-E1D8-0E81-EFA8-8202ADFD4FB6}"/>
              </a:ext>
            </a:extLst>
          </p:cNvPr>
          <p:cNvCxnSpPr/>
          <p:nvPr/>
        </p:nvCxnSpPr>
        <p:spPr>
          <a:xfrm>
            <a:off x="2573867" y="3366347"/>
            <a:ext cx="1587880" cy="4966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58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ũi tên: Hình ngũ giác 21">
            <a:extLst>
              <a:ext uri="{FF2B5EF4-FFF2-40B4-BE49-F238E27FC236}">
                <a16:creationId xmlns:a16="http://schemas.microsoft.com/office/drawing/2014/main" id="{C7B55EF8-F5ED-6D16-F3D4-0BEF1CEE5CAC}"/>
              </a:ext>
            </a:extLst>
          </p:cNvPr>
          <p:cNvSpPr/>
          <p:nvPr/>
        </p:nvSpPr>
        <p:spPr>
          <a:xfrm>
            <a:off x="0" y="357043"/>
            <a:ext cx="5265870" cy="33855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579382CC-6C8D-6FDF-5F2A-D57023978BC9}"/>
              </a:ext>
            </a:extLst>
          </p:cNvPr>
          <p:cNvSpPr txBox="1"/>
          <p:nvPr/>
        </p:nvSpPr>
        <p:spPr>
          <a:xfrm>
            <a:off x="57497" y="372432"/>
            <a:ext cx="52658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just">
              <a:buClr>
                <a:srgbClr val="2980B9"/>
              </a:buClr>
              <a:buSzPct val="150000"/>
              <a:defRPr/>
            </a:pP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Chất lượng mạng tại </a:t>
            </a:r>
            <a:r>
              <a:rPr lang="vi-VN" b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/AP</a:t>
            </a:r>
            <a:endParaRPr lang="vi-VN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BA17A4-C9B6-3B29-D8F5-496E1170C4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884" y="586202"/>
            <a:ext cx="1989449" cy="1608313"/>
          </a:xfrm>
          <a:prstGeom prst="rect">
            <a:avLst/>
          </a:prstGeom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73BF43D8-2C1A-2081-0EF7-0A0B42415B36}"/>
              </a:ext>
            </a:extLst>
          </p:cNvPr>
          <p:cNvSpPr/>
          <p:nvPr/>
        </p:nvSpPr>
        <p:spPr>
          <a:xfrm>
            <a:off x="583914" y="1383359"/>
            <a:ext cx="59868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6025" indent="-196025" algn="just" defTabSz="668365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Chất </a:t>
            </a:r>
            <a:r>
              <a:rPr lang="en-US" sz="1200" b="1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lượng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kết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nối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: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Kết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quả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Ping packet (gateway,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dns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fpt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)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đạt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chuẩn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2AA26B5-7370-0D91-F805-55FA7EA14D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567" y="2400323"/>
            <a:ext cx="1185357" cy="2370713"/>
          </a:xfrm>
          <a:prstGeom prst="rect">
            <a:avLst/>
          </a:prstGeom>
        </p:spPr>
      </p:pic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909B68BD-B7E9-8744-36D1-89667B8FC566}"/>
              </a:ext>
            </a:extLst>
          </p:cNvPr>
          <p:cNvGraphicFramePr>
            <a:graphicFrameLocks noGrp="1"/>
          </p:cNvGraphicFramePr>
          <p:nvPr/>
        </p:nvGraphicFramePr>
        <p:xfrm>
          <a:off x="583914" y="1958295"/>
          <a:ext cx="5341347" cy="1970677"/>
        </p:xfrm>
        <a:graphic>
          <a:graphicData uri="http://schemas.openxmlformats.org/drawingml/2006/table">
            <a:tbl>
              <a:tblPr firstRow="1" firstCol="1" bandRow="1"/>
              <a:tblGrid>
                <a:gridCol w="1227528">
                  <a:extLst>
                    <a:ext uri="{9D8B030D-6E8A-4147-A177-3AD203B41FA5}">
                      <a16:colId xmlns:a16="http://schemas.microsoft.com/office/drawing/2014/main" val="3060611717"/>
                    </a:ext>
                  </a:extLst>
                </a:gridCol>
                <a:gridCol w="1330451">
                  <a:extLst>
                    <a:ext uri="{9D8B030D-6E8A-4147-A177-3AD203B41FA5}">
                      <a16:colId xmlns:a16="http://schemas.microsoft.com/office/drawing/2014/main" val="3289890969"/>
                    </a:ext>
                  </a:extLst>
                </a:gridCol>
                <a:gridCol w="1363661">
                  <a:extLst>
                    <a:ext uri="{9D8B030D-6E8A-4147-A177-3AD203B41FA5}">
                      <a16:colId xmlns:a16="http://schemas.microsoft.com/office/drawing/2014/main" val="1237226340"/>
                    </a:ext>
                  </a:extLst>
                </a:gridCol>
                <a:gridCol w="1419707">
                  <a:extLst>
                    <a:ext uri="{9D8B030D-6E8A-4147-A177-3AD203B41FA5}">
                      <a16:colId xmlns:a16="http://schemas.microsoft.com/office/drawing/2014/main" val="816604165"/>
                    </a:ext>
                  </a:extLst>
                </a:gridCol>
              </a:tblGrid>
              <a:tr h="3145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Host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Ping time (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 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từ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Hà 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Nội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Ping time (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 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từ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Đà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Nẵng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Ping time (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 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từ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TP.HCM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250579"/>
                  </a:ext>
                </a:extLst>
              </a:tr>
              <a:tr h="380784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Trên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Command Prompt (CMD)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thực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hiện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ping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đến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IP Modem (Default Gateway) ≤ 1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&amp; ping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đến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DNS FPT.</a:t>
                      </a:r>
                    </a:p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(Ping &gt;30 packets, 0% loss)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798165"/>
                  </a:ext>
                </a:extLst>
              </a:tr>
              <a:tr h="179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Default Gateway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1 ms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1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1 ms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249579"/>
                  </a:ext>
                </a:extLst>
              </a:tr>
              <a:tr h="179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DNS FPT Miền Bắc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5 ms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15 ms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1417650"/>
                  </a:ext>
                </a:extLst>
              </a:tr>
              <a:tr h="179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DNS FPT Miền Nam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2 ms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9859691"/>
                  </a:ext>
                </a:extLst>
              </a:tr>
              <a:tr h="329536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Trên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Windows OS – Command Prompt (CMD)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hoặc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tính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năng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Ping (tool Network Analyzer),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tại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vị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trí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có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signal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wifi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&gt;-60dBm, ping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đến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IP Modem (Default Gateway) ≤ 20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ms.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 Ping &gt;30 packets, &lt;10% loss)</a:t>
                      </a:r>
                      <a:endParaRPr lang="vi-V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vi-VN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1733340"/>
                  </a:ext>
                </a:extLst>
              </a:tr>
              <a:tr h="18723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Default Gateway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20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</a:t>
                      </a:r>
                      <a:endParaRPr lang="en-US" b="0" dirty="0"/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753068"/>
                  </a:ext>
                </a:extLst>
              </a:tr>
            </a:tbl>
          </a:graphicData>
        </a:graphic>
      </p:graphicFrame>
      <p:pic>
        <p:nvPicPr>
          <p:cNvPr id="14" name="Picture 17">
            <a:extLst>
              <a:ext uri="{FF2B5EF4-FFF2-40B4-BE49-F238E27FC236}">
                <a16:creationId xmlns:a16="http://schemas.microsoft.com/office/drawing/2014/main" id="{88B150EF-F6A5-0B99-BC36-1196A6EDF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52866">
            <a:off x="8078634" y="1570302"/>
            <a:ext cx="929991" cy="464996"/>
          </a:xfrm>
          <a:prstGeom prst="rect">
            <a:avLst/>
          </a:prstGeom>
        </p:spPr>
      </p:pic>
      <p:pic>
        <p:nvPicPr>
          <p:cNvPr id="15" name="Picture 21">
            <a:extLst>
              <a:ext uri="{FF2B5EF4-FFF2-40B4-BE49-F238E27FC236}">
                <a16:creationId xmlns:a16="http://schemas.microsoft.com/office/drawing/2014/main" id="{E2CB1055-6803-E7AF-E8E8-3A9A1AE618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80362" y="2460034"/>
            <a:ext cx="946992" cy="52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17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ũi tên: Hình ngũ giác 21">
            <a:extLst>
              <a:ext uri="{FF2B5EF4-FFF2-40B4-BE49-F238E27FC236}">
                <a16:creationId xmlns:a16="http://schemas.microsoft.com/office/drawing/2014/main" id="{C7B55EF8-F5ED-6D16-F3D4-0BEF1CEE5CAC}"/>
              </a:ext>
            </a:extLst>
          </p:cNvPr>
          <p:cNvSpPr/>
          <p:nvPr/>
        </p:nvSpPr>
        <p:spPr>
          <a:xfrm>
            <a:off x="0" y="357043"/>
            <a:ext cx="5265870" cy="33855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579382CC-6C8D-6FDF-5F2A-D57023978BC9}"/>
              </a:ext>
            </a:extLst>
          </p:cNvPr>
          <p:cNvSpPr txBox="1"/>
          <p:nvPr/>
        </p:nvSpPr>
        <p:spPr>
          <a:xfrm>
            <a:off x="57497" y="372432"/>
            <a:ext cx="52658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just">
              <a:buClr>
                <a:srgbClr val="2980B9"/>
              </a:buClr>
              <a:buSzPct val="150000"/>
              <a:defRPr/>
            </a:pP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Chất lượng mạng tại </a:t>
            </a:r>
            <a:r>
              <a:rPr lang="vi-VN" b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/AP</a:t>
            </a:r>
            <a:endParaRPr lang="vi-VN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940E062D-6640-5282-124F-95E4886F759B}"/>
              </a:ext>
            </a:extLst>
          </p:cNvPr>
          <p:cNvSpPr/>
          <p:nvPr/>
        </p:nvSpPr>
        <p:spPr>
          <a:xfrm>
            <a:off x="583914" y="1603047"/>
            <a:ext cx="7099881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6025" indent="-196025" algn="just" defTabSz="668365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Tốc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độ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Internet: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Băng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thông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(bandwidth), 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trên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Modem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/AP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Wifi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6 &amp; gói cước 1Gbps</a:t>
            </a:r>
            <a:endParaRPr lang="en-US" dirty="0">
              <a:solidFill>
                <a:schemeClr val="tx2">
                  <a:lumMod val="50000"/>
                </a:schemeClr>
              </a:solidFill>
              <a:ea typeface="Lato"/>
              <a:cs typeface="Calibri Ligh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ABC1823-2562-D285-427A-A84DEB181ED5}"/>
              </a:ext>
            </a:extLst>
          </p:cNvPr>
          <p:cNvSpPr/>
          <p:nvPr/>
        </p:nvSpPr>
        <p:spPr>
          <a:xfrm>
            <a:off x="583913" y="1978599"/>
            <a:ext cx="7007511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07" lvl="1" indent="-196025" algn="just">
              <a:lnSpc>
                <a:spcPct val="150000"/>
              </a:lnSpc>
              <a:buFontTx/>
              <a:buChar char="-"/>
              <a:defRPr/>
            </a:pP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Đo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qua LAN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: </a:t>
            </a:r>
            <a:r>
              <a:rPr lang="vi-VN" dirty="0"/>
              <a:t>Sử dụng </a:t>
            </a:r>
            <a:r>
              <a:rPr lang="vi-VN" dirty="0" err="1"/>
              <a:t>App</a:t>
            </a:r>
            <a:r>
              <a:rPr lang="vi-VN" dirty="0"/>
              <a:t> hoặc </a:t>
            </a:r>
            <a:r>
              <a:rPr lang="vi-VN" dirty="0" err="1"/>
              <a:t>Web</a:t>
            </a:r>
            <a:r>
              <a:rPr lang="vi-VN" dirty="0"/>
              <a:t> </a:t>
            </a:r>
            <a:r>
              <a:rPr lang="vi-VN" dirty="0" err="1"/>
              <a:t>Speedtest</a:t>
            </a:r>
            <a:r>
              <a:rPr lang="vi-VN" dirty="0"/>
              <a:t> đến Server FPT, </a:t>
            </a:r>
            <a:r>
              <a:rPr lang="vi-VN" dirty="0" err="1"/>
              <a:t>Card</a:t>
            </a:r>
            <a:r>
              <a:rPr lang="vi-VN" dirty="0"/>
              <a:t> mạng LAN 1Gigabit băng thông đạt ~900Mbps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1FF44BBB-691E-B81E-971D-43BAE75FF3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0149" y="2545665"/>
            <a:ext cx="3801924" cy="2138582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44207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ũi tên: Hình ngũ giác 21">
            <a:extLst>
              <a:ext uri="{FF2B5EF4-FFF2-40B4-BE49-F238E27FC236}">
                <a16:creationId xmlns:a16="http://schemas.microsoft.com/office/drawing/2014/main" id="{C7B55EF8-F5ED-6D16-F3D4-0BEF1CEE5CAC}"/>
              </a:ext>
            </a:extLst>
          </p:cNvPr>
          <p:cNvSpPr/>
          <p:nvPr/>
        </p:nvSpPr>
        <p:spPr>
          <a:xfrm>
            <a:off x="0" y="357043"/>
            <a:ext cx="5265870" cy="33855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579382CC-6C8D-6FDF-5F2A-D57023978BC9}"/>
              </a:ext>
            </a:extLst>
          </p:cNvPr>
          <p:cNvSpPr txBox="1"/>
          <p:nvPr/>
        </p:nvSpPr>
        <p:spPr>
          <a:xfrm>
            <a:off x="57497" y="372432"/>
            <a:ext cx="52658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just">
              <a:buClr>
                <a:srgbClr val="2980B9"/>
              </a:buClr>
              <a:buSzPct val="150000"/>
              <a:defRPr/>
            </a:pP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Chất lượng mạng tại </a:t>
            </a:r>
            <a:r>
              <a:rPr lang="vi-VN" b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/AP</a:t>
            </a:r>
            <a:endParaRPr lang="vi-VN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940E062D-6640-5282-124F-95E4886F759B}"/>
              </a:ext>
            </a:extLst>
          </p:cNvPr>
          <p:cNvSpPr/>
          <p:nvPr/>
        </p:nvSpPr>
        <p:spPr>
          <a:xfrm>
            <a:off x="583914" y="1603047"/>
            <a:ext cx="7099881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6025" indent="-196025" algn="just" defTabSz="668365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Tốc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độ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Internet: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Băng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thông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(bandwidth), 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trên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Modem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/AP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Wifi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6 &amp; gói cước 1Gbps</a:t>
            </a:r>
            <a:endParaRPr lang="en-US" dirty="0">
              <a:solidFill>
                <a:schemeClr val="tx2">
                  <a:lumMod val="50000"/>
                </a:schemeClr>
              </a:solidFill>
              <a:ea typeface="Lato"/>
              <a:cs typeface="Calibri Ligh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ABC1823-2562-D285-427A-A84DEB181ED5}"/>
              </a:ext>
            </a:extLst>
          </p:cNvPr>
          <p:cNvSpPr/>
          <p:nvPr/>
        </p:nvSpPr>
        <p:spPr>
          <a:xfrm>
            <a:off x="583913" y="1978599"/>
            <a:ext cx="7007511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07" lvl="1" indent="-196025" algn="just">
              <a:lnSpc>
                <a:spcPct val="150000"/>
              </a:lnSpc>
              <a:buFontTx/>
              <a:buChar char="-"/>
              <a:defRPr/>
            </a:pP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Đo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qua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Wifi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: </a:t>
            </a:r>
            <a:r>
              <a:rPr lang="vi-VN" dirty="0"/>
              <a:t>Sử dụng </a:t>
            </a:r>
            <a:r>
              <a:rPr lang="vi-VN" dirty="0" err="1"/>
              <a:t>App</a:t>
            </a:r>
            <a:r>
              <a:rPr lang="vi-VN" dirty="0"/>
              <a:t> </a:t>
            </a:r>
            <a:r>
              <a:rPr lang="vi-VN" dirty="0" err="1"/>
              <a:t>Speedtest</a:t>
            </a:r>
            <a:r>
              <a:rPr lang="vi-VN" dirty="0"/>
              <a:t> đến Server FPT. Thiết bị </a:t>
            </a:r>
            <a:r>
              <a:rPr lang="vi-VN" dirty="0" err="1"/>
              <a:t>test</a:t>
            </a:r>
            <a:r>
              <a:rPr lang="vi-VN" dirty="0"/>
              <a:t> hỗ trợ </a:t>
            </a:r>
            <a:r>
              <a:rPr lang="vi-VN" dirty="0" err="1"/>
              <a:t>WiFi</a:t>
            </a:r>
            <a:r>
              <a:rPr lang="vi-VN" dirty="0"/>
              <a:t> 6, kết quả đo trên </a:t>
            </a:r>
            <a:r>
              <a:rPr lang="vi-VN" dirty="0" err="1"/>
              <a:t>band</a:t>
            </a:r>
            <a:r>
              <a:rPr lang="vi-VN" dirty="0"/>
              <a:t> 5Ghz, </a:t>
            </a:r>
            <a:r>
              <a:rPr lang="vi-VN" dirty="0" err="1"/>
              <a:t>signal</a:t>
            </a:r>
            <a:r>
              <a:rPr lang="vi-VN" dirty="0"/>
              <a:t> </a:t>
            </a:r>
            <a:r>
              <a:rPr lang="vi-VN" dirty="0" err="1"/>
              <a:t>wifi</a:t>
            </a:r>
            <a:r>
              <a:rPr lang="vi-VN" dirty="0"/>
              <a:t> &gt;-60dBm băng thông đạt khoảng ~500Mbps.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1FF44BBB-691E-B81E-971D-43BAE75FF3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0149" y="2822110"/>
            <a:ext cx="3801924" cy="2138582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06646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ũi tên: Hình ngũ giác 21">
            <a:extLst>
              <a:ext uri="{FF2B5EF4-FFF2-40B4-BE49-F238E27FC236}">
                <a16:creationId xmlns:a16="http://schemas.microsoft.com/office/drawing/2014/main" id="{C7B55EF8-F5ED-6D16-F3D4-0BEF1CEE5CAC}"/>
              </a:ext>
            </a:extLst>
          </p:cNvPr>
          <p:cNvSpPr/>
          <p:nvPr/>
        </p:nvSpPr>
        <p:spPr>
          <a:xfrm>
            <a:off x="0" y="357043"/>
            <a:ext cx="5265870" cy="33855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579382CC-6C8D-6FDF-5F2A-D57023978BC9}"/>
              </a:ext>
            </a:extLst>
          </p:cNvPr>
          <p:cNvSpPr txBox="1"/>
          <p:nvPr/>
        </p:nvSpPr>
        <p:spPr>
          <a:xfrm>
            <a:off x="57497" y="372432"/>
            <a:ext cx="52658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just">
              <a:buClr>
                <a:srgbClr val="2980B9"/>
              </a:buClr>
              <a:buSzPct val="150000"/>
              <a:defRPr/>
            </a:pP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Chất lượng mạng tại </a:t>
            </a:r>
            <a:r>
              <a:rPr lang="vi-VN" b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/AP</a:t>
            </a:r>
            <a:endParaRPr lang="vi-VN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CCC8A86-F1F9-ADBE-46CD-5401CACA3EFD}"/>
              </a:ext>
            </a:extLst>
          </p:cNvPr>
          <p:cNvSpPr/>
          <p:nvPr/>
        </p:nvSpPr>
        <p:spPr>
          <a:xfrm>
            <a:off x="583914" y="1603047"/>
            <a:ext cx="5940709" cy="379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6025" indent="-196025" algn="just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Chất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lượng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sóng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Wi-Fi: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AF5276B-8584-283F-5318-7E97D6E27EEC}"/>
              </a:ext>
            </a:extLst>
          </p:cNvPr>
          <p:cNvSpPr/>
          <p:nvPr/>
        </p:nvSpPr>
        <p:spPr>
          <a:xfrm>
            <a:off x="583913" y="1978599"/>
            <a:ext cx="8302912" cy="562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07" lvl="1" indent="-196025" algn="just" defTabSz="668365">
              <a:lnSpc>
                <a:spcPct val="114000"/>
              </a:lnSpc>
              <a:buFontTx/>
              <a:buChar char="-"/>
              <a:defRPr/>
            </a:pP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Vị trí cạnh modem (khoảng cách &lt;3m, không vật cản), signal tối thiểu không thấp hơn -60dBm.</a:t>
            </a:r>
            <a:endParaRPr lang="en-US" dirty="0">
              <a:solidFill>
                <a:schemeClr val="tx2">
                  <a:lumMod val="50000"/>
                </a:schemeClr>
              </a:solidFill>
              <a:ea typeface="Lato"/>
              <a:cs typeface="Calibri Light"/>
            </a:endParaRPr>
          </a:p>
          <a:p>
            <a:pPr marL="530207" lvl="1" indent="-196025" algn="just" defTabSz="668365">
              <a:lnSpc>
                <a:spcPct val="114000"/>
              </a:lnSpc>
              <a:buFontTx/>
              <a:buChar char="-"/>
              <a:defRPr/>
            </a:pP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Vị trí xa modem, KH thường xuyên sử dụng mạng, signal tối thiểu không thấp hơn -70dBm.</a:t>
            </a: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AC0CC235-06BF-E8DE-1670-666C726C20CE}"/>
              </a:ext>
            </a:extLst>
          </p:cNvPr>
          <p:cNvGraphicFramePr>
            <a:graphicFrameLocks noGrp="1"/>
          </p:cNvGraphicFramePr>
          <p:nvPr/>
        </p:nvGraphicFramePr>
        <p:xfrm>
          <a:off x="981075" y="2601927"/>
          <a:ext cx="7411074" cy="222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905">
                  <a:extLst>
                    <a:ext uri="{9D8B030D-6E8A-4147-A177-3AD203B41FA5}">
                      <a16:colId xmlns:a16="http://schemas.microsoft.com/office/drawing/2014/main" val="2917386062"/>
                    </a:ext>
                  </a:extLst>
                </a:gridCol>
                <a:gridCol w="1108029">
                  <a:extLst>
                    <a:ext uri="{9D8B030D-6E8A-4147-A177-3AD203B41FA5}">
                      <a16:colId xmlns:a16="http://schemas.microsoft.com/office/drawing/2014/main" val="2827325808"/>
                    </a:ext>
                  </a:extLst>
                </a:gridCol>
                <a:gridCol w="3474166">
                  <a:extLst>
                    <a:ext uri="{9D8B030D-6E8A-4147-A177-3AD203B41FA5}">
                      <a16:colId xmlns:a16="http://schemas.microsoft.com/office/drawing/2014/main" val="1396984414"/>
                    </a:ext>
                  </a:extLst>
                </a:gridCol>
                <a:gridCol w="1543974">
                  <a:extLst>
                    <a:ext uri="{9D8B030D-6E8A-4147-A177-3AD203B41FA5}">
                      <a16:colId xmlns:a16="http://schemas.microsoft.com/office/drawing/2014/main" val="2158635896"/>
                    </a:ext>
                  </a:extLst>
                </a:gridCol>
              </a:tblGrid>
              <a:tr h="248714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Signal Strength</a:t>
                      </a: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TL;DR</a:t>
                      </a: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Chi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tiết</a:t>
                      </a:r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Dịch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vụ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khuyến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cáo</a:t>
                      </a:r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686263"/>
                  </a:ext>
                </a:extLst>
              </a:tr>
              <a:tr h="601099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- 30 dBm</a:t>
                      </a: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Tuyệt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vời</a:t>
                      </a:r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Cường độ tín hiệu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gần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như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tối đa có thể đạt được. Khách hàng chỉ có thể cách AP vài bước chân để đạt được điều này.</a:t>
                      </a: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Tất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cả</a:t>
                      </a:r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090658"/>
                  </a:ext>
                </a:extLst>
              </a:tr>
              <a:tr h="777292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-60 dBm</a:t>
                      </a: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Rất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tốt</a:t>
                      </a:r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Cường độ tín hiệu tối thiểu cho các ứng dụng yêu cầu dữ liệu thời gian thực.</a:t>
                      </a:r>
                    </a:p>
                    <a:p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VoIP / VoWiFi, streaming video, game online</a:t>
                      </a:r>
                    </a:p>
                    <a:p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Các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dịch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vụ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real-time</a:t>
                      </a: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289592"/>
                  </a:ext>
                </a:extLst>
              </a:tr>
              <a:tr h="601099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-70 dBm</a:t>
                      </a: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Okay</a:t>
                      </a: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Cường độ tín hiệu tối thiểu để phân phối gói tin cậy (TCP)</a:t>
                      </a:r>
                    </a:p>
                    <a:p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Email, web</a:t>
                      </a: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3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556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6213" y="16212428"/>
            <a:ext cx="5209774" cy="269561"/>
          </a:xfrm>
          <a:prstGeom prst="rect">
            <a:avLst/>
          </a:prstGeom>
          <a:noFill/>
        </p:spPr>
        <p:txBody>
          <a:bodyPr wrap="square" lIns="0" tIns="34290" rIns="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100">
                <a:latin typeface="+mj-lt"/>
              </a:rPr>
              <a:t>World One Powerful Presentation Template</a:t>
            </a:r>
          </a:p>
        </p:txBody>
      </p:sp>
    </p:spTree>
    <p:extLst>
      <p:ext uri="{BB962C8B-B14F-4D97-AF65-F5344CB8AC3E}">
        <p14:creationId xmlns:p14="http://schemas.microsoft.com/office/powerpoint/2010/main" val="962514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1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Kết nối mô hình ONT-AP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92F845-D4D4-5401-70E4-FBE5A27725AA}"/>
              </a:ext>
            </a:extLst>
          </p:cNvPr>
          <p:cNvSpPr txBox="1"/>
          <p:nvPr/>
        </p:nvSpPr>
        <p:spPr>
          <a:xfrm>
            <a:off x="1466812" y="3444677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1800" b="1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Internet</a:t>
            </a:r>
            <a:endParaRPr lang="id-ID" sz="18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84AC64E3-E326-5876-F273-E7F991705ABC}"/>
              </a:ext>
            </a:extLst>
          </p:cNvPr>
          <p:cNvSpPr txBox="1"/>
          <p:nvPr/>
        </p:nvSpPr>
        <p:spPr>
          <a:xfrm>
            <a:off x="3776461" y="344467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G97RG3</a:t>
            </a:r>
            <a:endParaRPr lang="id-ID" sz="18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3ECAB1C4-13E2-0C5F-0BD6-A90518C16562}"/>
              </a:ext>
            </a:extLst>
          </p:cNvPr>
          <p:cNvSpPr txBox="1"/>
          <p:nvPr/>
        </p:nvSpPr>
        <p:spPr>
          <a:xfrm>
            <a:off x="6748271" y="344467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 AX1500C</a:t>
            </a:r>
            <a:endParaRPr lang="id-ID" sz="18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1" name="Nhóm 30">
            <a:extLst>
              <a:ext uri="{FF2B5EF4-FFF2-40B4-BE49-F238E27FC236}">
                <a16:creationId xmlns:a16="http://schemas.microsoft.com/office/drawing/2014/main" id="{99A59F86-0A69-EA02-6AFD-A96F57427DE2}"/>
              </a:ext>
            </a:extLst>
          </p:cNvPr>
          <p:cNvGrpSpPr/>
          <p:nvPr/>
        </p:nvGrpSpPr>
        <p:grpSpPr>
          <a:xfrm>
            <a:off x="950433" y="1557805"/>
            <a:ext cx="7850666" cy="2027889"/>
            <a:chOff x="950433" y="1557805"/>
            <a:chExt cx="7850666" cy="2027889"/>
          </a:xfrm>
        </p:grpSpPr>
        <p:sp>
          <p:nvSpPr>
            <p:cNvPr id="14" name="Hình tự do: Hình 13">
              <a:extLst>
                <a:ext uri="{FF2B5EF4-FFF2-40B4-BE49-F238E27FC236}">
                  <a16:creationId xmlns:a16="http://schemas.microsoft.com/office/drawing/2014/main" id="{84DCCD72-FF7D-8F40-DAAF-898E860EAD2F}"/>
                </a:ext>
              </a:extLst>
            </p:cNvPr>
            <p:cNvSpPr/>
            <p:nvPr/>
          </p:nvSpPr>
          <p:spPr>
            <a:xfrm>
              <a:off x="2428254" y="2092991"/>
              <a:ext cx="1268818" cy="661690"/>
            </a:xfrm>
            <a:custGeom>
              <a:avLst/>
              <a:gdLst>
                <a:gd name="connsiteX0" fmla="*/ 0 w 1268818"/>
                <a:gd name="connsiteY0" fmla="*/ 222211 h 661690"/>
                <a:gd name="connsiteX1" fmla="*/ 219739 w 1268818"/>
                <a:gd name="connsiteY1" fmla="*/ 9560 h 661690"/>
                <a:gd name="connsiteX2" fmla="*/ 439479 w 1268818"/>
                <a:gd name="connsiteY2" fmla="*/ 80443 h 661690"/>
                <a:gd name="connsiteX3" fmla="*/ 482009 w 1268818"/>
                <a:gd name="connsiteY3" fmla="*/ 463215 h 661690"/>
                <a:gd name="connsiteX4" fmla="*/ 779720 w 1268818"/>
                <a:gd name="connsiteY4" fmla="*/ 626248 h 661690"/>
                <a:gd name="connsiteX5" fmla="*/ 1268818 w 1268818"/>
                <a:gd name="connsiteY5" fmla="*/ 661690 h 66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8818" h="661690">
                  <a:moveTo>
                    <a:pt x="0" y="222211"/>
                  </a:moveTo>
                  <a:cubicBezTo>
                    <a:pt x="73246" y="127699"/>
                    <a:pt x="146493" y="33188"/>
                    <a:pt x="219739" y="9560"/>
                  </a:cubicBezTo>
                  <a:cubicBezTo>
                    <a:pt x="292985" y="-14068"/>
                    <a:pt x="395767" y="4834"/>
                    <a:pt x="439479" y="80443"/>
                  </a:cubicBezTo>
                  <a:cubicBezTo>
                    <a:pt x="483191" y="156052"/>
                    <a:pt x="425302" y="372248"/>
                    <a:pt x="482009" y="463215"/>
                  </a:cubicBezTo>
                  <a:cubicBezTo>
                    <a:pt x="538716" y="554183"/>
                    <a:pt x="648585" y="593169"/>
                    <a:pt x="779720" y="626248"/>
                  </a:cubicBezTo>
                  <a:cubicBezTo>
                    <a:pt x="910855" y="659327"/>
                    <a:pt x="1183758" y="652239"/>
                    <a:pt x="1268818" y="661690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3" name="Hình ảnh 2" descr="Ảnh có chứa văn bản, ảnh chụp màn hình, máy tính, biểu tượng&#10;&#10;Mô tả được tạo tự động">
              <a:extLst>
                <a:ext uri="{FF2B5EF4-FFF2-40B4-BE49-F238E27FC236}">
                  <a16:creationId xmlns:a16="http://schemas.microsoft.com/office/drawing/2014/main" id="{9EBF343C-CA6F-4D9E-E1B9-3C9C48D66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194761" y="1833498"/>
              <a:ext cx="2155980" cy="1476499"/>
            </a:xfrm>
            <a:prstGeom prst="rect">
              <a:avLst/>
            </a:prstGeom>
          </p:spPr>
        </p:pic>
        <p:pic>
          <p:nvPicPr>
            <p:cNvPr id="8" name="Hình ảnh 7" descr="Ảnh có chứa cửa sổ, vòng tròn, Đối xứng, tác phẩm nghệ thuật&#10;&#10;Mô tả được tạo tự động">
              <a:extLst>
                <a:ext uri="{FF2B5EF4-FFF2-40B4-BE49-F238E27FC236}">
                  <a16:creationId xmlns:a16="http://schemas.microsoft.com/office/drawing/2014/main" id="{830677BD-74A5-89D1-DB2B-81EA1697C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433" y="1557805"/>
              <a:ext cx="1991677" cy="2027889"/>
            </a:xfrm>
            <a:prstGeom prst="rect">
              <a:avLst/>
            </a:prstGeom>
          </p:spPr>
        </p:pic>
        <p:pic>
          <p:nvPicPr>
            <p:cNvPr id="22" name="Picture 1902717938">
              <a:extLst>
                <a:ext uri="{FF2B5EF4-FFF2-40B4-BE49-F238E27FC236}">
                  <a16:creationId xmlns:a16="http://schemas.microsoft.com/office/drawing/2014/main" id="{63CDA488-54B3-01A8-273B-F7D09863F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00" t="41839" r="21550" b="10278"/>
            <a:stretch/>
          </p:blipFill>
          <p:spPr>
            <a:xfrm rot="10800000">
              <a:off x="6562310" y="1662438"/>
              <a:ext cx="1714196" cy="1818621"/>
            </a:xfrm>
            <a:prstGeom prst="rect">
              <a:avLst/>
            </a:prstGeom>
          </p:spPr>
        </p:pic>
        <p:sp>
          <p:nvSpPr>
            <p:cNvPr id="26" name="Hình tự do: Hình 25">
              <a:extLst>
                <a:ext uri="{FF2B5EF4-FFF2-40B4-BE49-F238E27FC236}">
                  <a16:creationId xmlns:a16="http://schemas.microsoft.com/office/drawing/2014/main" id="{9FD1DC27-11CF-A03F-F88F-B38FC166CD78}"/>
                </a:ext>
              </a:extLst>
            </p:cNvPr>
            <p:cNvSpPr/>
            <p:nvPr/>
          </p:nvSpPr>
          <p:spPr>
            <a:xfrm>
              <a:off x="5334000" y="2593239"/>
              <a:ext cx="2302588" cy="591286"/>
            </a:xfrm>
            <a:custGeom>
              <a:avLst/>
              <a:gdLst>
                <a:gd name="connsiteX0" fmla="*/ 2263775 w 2302588"/>
                <a:gd name="connsiteY0" fmla="*/ 591286 h 591286"/>
                <a:gd name="connsiteX1" fmla="*/ 2260600 w 2302588"/>
                <a:gd name="connsiteY1" fmla="*/ 159486 h 591286"/>
                <a:gd name="connsiteX2" fmla="*/ 1835150 w 2302588"/>
                <a:gd name="connsiteY2" fmla="*/ 7086 h 591286"/>
                <a:gd name="connsiteX3" fmla="*/ 1139825 w 2302588"/>
                <a:gd name="connsiteY3" fmla="*/ 115036 h 591286"/>
                <a:gd name="connsiteX4" fmla="*/ 673100 w 2302588"/>
                <a:gd name="connsiteY4" fmla="*/ 270611 h 591286"/>
                <a:gd name="connsiteX5" fmla="*/ 234950 w 2302588"/>
                <a:gd name="connsiteY5" fmla="*/ 42011 h 591286"/>
                <a:gd name="connsiteX6" fmla="*/ 0 w 2302588"/>
                <a:gd name="connsiteY6" fmla="*/ 736 h 59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588" h="591286">
                  <a:moveTo>
                    <a:pt x="2263775" y="591286"/>
                  </a:moveTo>
                  <a:cubicBezTo>
                    <a:pt x="2297906" y="424069"/>
                    <a:pt x="2332037" y="256853"/>
                    <a:pt x="2260600" y="159486"/>
                  </a:cubicBezTo>
                  <a:cubicBezTo>
                    <a:pt x="2189163" y="62119"/>
                    <a:pt x="2021946" y="14494"/>
                    <a:pt x="1835150" y="7086"/>
                  </a:cubicBezTo>
                  <a:cubicBezTo>
                    <a:pt x="1648354" y="-322"/>
                    <a:pt x="1333500" y="71115"/>
                    <a:pt x="1139825" y="115036"/>
                  </a:cubicBezTo>
                  <a:cubicBezTo>
                    <a:pt x="946150" y="158957"/>
                    <a:pt x="823913" y="282782"/>
                    <a:pt x="673100" y="270611"/>
                  </a:cubicBezTo>
                  <a:cubicBezTo>
                    <a:pt x="522287" y="258440"/>
                    <a:pt x="347133" y="86990"/>
                    <a:pt x="234950" y="42011"/>
                  </a:cubicBezTo>
                  <a:cubicBezTo>
                    <a:pt x="122767" y="-2968"/>
                    <a:pt x="61383" y="-1116"/>
                    <a:pt x="0" y="736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Bong bóng Lời nói: Hình chữ nhật với Góc Tròn 29">
              <a:extLst>
                <a:ext uri="{FF2B5EF4-FFF2-40B4-BE49-F238E27FC236}">
                  <a16:creationId xmlns:a16="http://schemas.microsoft.com/office/drawing/2014/main" id="{7E0899F8-3803-9622-6100-99A565148A48}"/>
                </a:ext>
              </a:extLst>
            </p:cNvPr>
            <p:cNvSpPr/>
            <p:nvPr/>
          </p:nvSpPr>
          <p:spPr>
            <a:xfrm>
              <a:off x="7845686" y="1698823"/>
              <a:ext cx="955413" cy="394168"/>
            </a:xfrm>
            <a:prstGeom prst="wedgeRoundRectCallout">
              <a:avLst>
                <a:gd name="adj1" fmla="val -67091"/>
                <a:gd name="adj2" fmla="val 307087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id="{BC36970C-ABDE-A3CF-F213-A89F4E538C42}"/>
                </a:ext>
              </a:extLst>
            </p:cNvPr>
            <p:cNvSpPr txBox="1"/>
            <p:nvPr/>
          </p:nvSpPr>
          <p:spPr>
            <a:xfrm>
              <a:off x="7920877" y="1757407"/>
              <a:ext cx="805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sz="1200" b="1" dirty="0" err="1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Wan</a:t>
              </a:r>
              <a:r>
                <a:rPr lang="vi-VN" sz="1200" b="1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</a:t>
              </a:r>
              <a:r>
                <a:rPr lang="vi-VN" sz="1200" b="1" dirty="0" err="1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Port</a:t>
              </a:r>
              <a:endParaRPr lang="id-ID" sz="12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7003E7A-EB46-7885-5647-6DFFAB866AAD}"/>
              </a:ext>
            </a:extLst>
          </p:cNvPr>
          <p:cNvSpPr txBox="1"/>
          <p:nvPr/>
        </p:nvSpPr>
        <p:spPr>
          <a:xfrm>
            <a:off x="666232" y="4150959"/>
            <a:ext cx="7811533" cy="706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AX1500C(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firmware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R4.2.A003.019) tự động nhận </a:t>
            </a:r>
            <a:r>
              <a:rPr lang="vi-VN" sz="1200" b="1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</a:t>
            </a:r>
            <a:r>
              <a:rPr lang="vi-VN" sz="1200" b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200" b="1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r>
              <a:rPr lang="vi-VN" sz="1200" b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200" b="1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Agent</a:t>
            </a:r>
            <a:r>
              <a:rPr lang="vi-VN" sz="1200" b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khi được kết nối như hình trên.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Sau khi kết nối như hình trên, theo dõi đèn tín hiệu của AP sáng đứng là đã kết nối thành công.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Thực hiện kết nối với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của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chính G-97RG3 hoặc sử dụng dây LAN. </a:t>
            </a:r>
          </a:p>
        </p:txBody>
      </p:sp>
    </p:spTree>
    <p:extLst>
      <p:ext uri="{BB962C8B-B14F-4D97-AF65-F5344CB8AC3E}">
        <p14:creationId xmlns:p14="http://schemas.microsoft.com/office/powerpoint/2010/main" val="1894469126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2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Cấu hình AP AX1500C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E2439872-241B-403C-85B6-0A05F1B821A0}"/>
              </a:ext>
            </a:extLst>
          </p:cNvPr>
          <p:cNvSpPr txBox="1"/>
          <p:nvPr/>
        </p:nvSpPr>
        <p:spPr>
          <a:xfrm>
            <a:off x="723246" y="2042994"/>
            <a:ext cx="3396098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2.1 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Chế độ làm việc,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MeshRole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endParaRPr lang="vi-V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vi-VN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2.2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Cấu hình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theo y/c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9A12E305-A37A-670B-3435-656857782BAB}"/>
              </a:ext>
            </a:extLst>
          </p:cNvPr>
          <p:cNvSpPr/>
          <p:nvPr/>
        </p:nvSpPr>
        <p:spPr>
          <a:xfrm>
            <a:off x="723246" y="1245866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6AF6AA7-6343-D323-CA07-5691E81CB763}"/>
              </a:ext>
            </a:extLst>
          </p:cNvPr>
          <p:cNvSpPr txBox="1"/>
          <p:nvPr/>
        </p:nvSpPr>
        <p:spPr>
          <a:xfrm>
            <a:off x="723246" y="1265333"/>
            <a:ext cx="33960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sz="1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Thông tin chung cấu hình</a:t>
            </a:r>
          </a:p>
        </p:txBody>
      </p:sp>
      <p:pic>
        <p:nvPicPr>
          <p:cNvPr id="4" name="Hình ảnh 3" descr="Ảnh có chứa đồ để trên bàn&#10;&#10;Mô tả được tạo tự động với mức tin cậy trung bình">
            <a:extLst>
              <a:ext uri="{FF2B5EF4-FFF2-40B4-BE49-F238E27FC236}">
                <a16:creationId xmlns:a16="http://schemas.microsoft.com/office/drawing/2014/main" id="{64201D36-210D-AAD6-ECAE-5F4C91208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71" y="1017803"/>
            <a:ext cx="3322450" cy="39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705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screenshot of a device table&#10;&#10;Description automatically generated">
            <a:extLst>
              <a:ext uri="{FF2B5EF4-FFF2-40B4-BE49-F238E27FC236}">
                <a16:creationId xmlns:a16="http://schemas.microsoft.com/office/drawing/2014/main" id="{2DFDDE48-C2D1-52CE-B30B-9D124E820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6" y="1632902"/>
            <a:ext cx="5732145" cy="2228850"/>
          </a:xfrm>
          <a:prstGeom prst="rect">
            <a:avLst/>
          </a:prstGeom>
        </p:spPr>
      </p:pic>
      <p:sp>
        <p:nvSpPr>
          <p:cNvPr id="29" name="TextBox 50">
            <a:extLst>
              <a:ext uri="{FF2B5EF4-FFF2-40B4-BE49-F238E27FC236}">
                <a16:creationId xmlns:a16="http://schemas.microsoft.com/office/drawing/2014/main" id="{3182E26A-FB71-F3E0-2E06-350496562B9A}"/>
              </a:ext>
            </a:extLst>
          </p:cNvPr>
          <p:cNvSpPr txBox="1"/>
          <p:nvPr/>
        </p:nvSpPr>
        <p:spPr>
          <a:xfrm>
            <a:off x="4259307" y="1063116"/>
            <a:ext cx="625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Login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3083489" y="510570"/>
            <a:ext cx="2977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AX1500C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FA7EE3E-E27E-5A76-C96B-B13468AAC5B5}"/>
              </a:ext>
            </a:extLst>
          </p:cNvPr>
          <p:cNvSpPr/>
          <p:nvPr/>
        </p:nvSpPr>
        <p:spPr>
          <a:xfrm>
            <a:off x="-144780" y="3573780"/>
            <a:ext cx="9342120" cy="156972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7F4BE844-F108-5FEA-966A-F560D75F7FEA}"/>
              </a:ext>
            </a:extLst>
          </p:cNvPr>
          <p:cNvSpPr txBox="1"/>
          <p:nvPr/>
        </p:nvSpPr>
        <p:spPr>
          <a:xfrm>
            <a:off x="1705927" y="3715034"/>
            <a:ext cx="7033261" cy="1287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Tiến hành truy cập vào </a:t>
            </a:r>
            <a:r>
              <a:rPr lang="vi-VN" sz="1800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chính (G-97RG3).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Tại bảng </a:t>
            </a:r>
            <a:r>
              <a:rPr lang="vi-VN" sz="1800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Device</a:t>
            </a:r>
            <a:r>
              <a:rPr lang="vi-VN" sz="1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800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Table</a:t>
            </a:r>
            <a:r>
              <a:rPr lang="vi-VN" sz="1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tìm IP mà AP AX1500C nhận được &amp; </a:t>
            </a:r>
            <a:r>
              <a:rPr lang="vi-VN" sz="1800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login</a:t>
            </a:r>
            <a:r>
              <a:rPr lang="vi-VN" sz="1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vi-VN" sz="1600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(Trong bảng, MAC của AP trùng với MAC dán trên nhãn mặt dưới AP)</a:t>
            </a:r>
          </a:p>
        </p:txBody>
      </p:sp>
    </p:spTree>
    <p:extLst>
      <p:ext uri="{BB962C8B-B14F-4D97-AF65-F5344CB8AC3E}">
        <p14:creationId xmlns:p14="http://schemas.microsoft.com/office/powerpoint/2010/main" val="2693398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3742AB9-F84E-4E81-4904-709789B98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31" y="1256420"/>
            <a:ext cx="6857340" cy="2630660"/>
          </a:xfrm>
          <a:prstGeom prst="rect">
            <a:avLst/>
          </a:prstGeo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BƯỚC 2.1|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Cấu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hình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MeshRole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C1A9C84-B126-AF0E-A901-F4E35F654CB2}"/>
              </a:ext>
            </a:extLst>
          </p:cNvPr>
          <p:cNvSpPr txBox="1"/>
          <p:nvPr/>
        </p:nvSpPr>
        <p:spPr>
          <a:xfrm>
            <a:off x="1139031" y="3909940"/>
            <a:ext cx="6857340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Truy</a:t>
            </a:r>
            <a:r>
              <a:rPr lang="en-US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cập</a:t>
            </a:r>
            <a:r>
              <a:rPr lang="en-US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EASYMESH =&gt; GENERAL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=&gt; Chọn </a:t>
            </a:r>
            <a:r>
              <a:rPr lang="vi-VN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Role</a:t>
            </a:r>
            <a:r>
              <a:rPr lang="vi-VN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endParaRPr lang="vi-VN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7123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31D4E04-B9FC-82A6-87A3-62564B629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5" y="1256420"/>
            <a:ext cx="5732145" cy="3660775"/>
          </a:xfrm>
          <a:prstGeom prst="rect">
            <a:avLst/>
          </a:prstGeom>
        </p:spPr>
      </p:pic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D2BAFDC1-1526-3EB9-19AA-E0AC5A476AE1}"/>
              </a:ext>
            </a:extLst>
          </p:cNvPr>
          <p:cNvSpPr/>
          <p:nvPr/>
        </p:nvSpPr>
        <p:spPr>
          <a:xfrm>
            <a:off x="1705925" y="1256420"/>
            <a:ext cx="5732144" cy="48855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BƯỚC 2.2|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Cấu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hình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Wifi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C1A9C84-B126-AF0E-A901-F4E35F654CB2}"/>
              </a:ext>
            </a:extLst>
          </p:cNvPr>
          <p:cNvSpPr txBox="1"/>
          <p:nvPr/>
        </p:nvSpPr>
        <p:spPr>
          <a:xfrm>
            <a:off x="2907027" y="1331423"/>
            <a:ext cx="332994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vi-VN" sz="16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TÊN WIFI (SSID)</a:t>
            </a:r>
            <a:endParaRPr lang="en-US" sz="16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7902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32E522F-BD80-9354-11D9-3F653AA74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4" y="1285925"/>
            <a:ext cx="5732145" cy="2171700"/>
          </a:xfrm>
          <a:prstGeom prst="rect">
            <a:avLst/>
          </a:prstGeom>
        </p:spPr>
      </p:pic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D2BAFDC1-1526-3EB9-19AA-E0AC5A476AE1}"/>
              </a:ext>
            </a:extLst>
          </p:cNvPr>
          <p:cNvSpPr/>
          <p:nvPr/>
        </p:nvSpPr>
        <p:spPr>
          <a:xfrm>
            <a:off x="1705925" y="1256420"/>
            <a:ext cx="5732144" cy="48855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BƯỚC 2.2|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Cấu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hình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Wifi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C1A9C84-B126-AF0E-A901-F4E35F654CB2}"/>
              </a:ext>
            </a:extLst>
          </p:cNvPr>
          <p:cNvSpPr txBox="1"/>
          <p:nvPr/>
        </p:nvSpPr>
        <p:spPr>
          <a:xfrm>
            <a:off x="2293617" y="1331422"/>
            <a:ext cx="45567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vi-VN" sz="16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MẬT KHẨU WIFI (PASSWORD)</a:t>
            </a:r>
            <a:endParaRPr lang="en-US" sz="16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2" name="Nhóm 11">
            <a:extLst>
              <a:ext uri="{FF2B5EF4-FFF2-40B4-BE49-F238E27FC236}">
                <a16:creationId xmlns:a16="http://schemas.microsoft.com/office/drawing/2014/main" id="{7F26DA7F-A7EA-B88E-6CC4-F40AF326BCC6}"/>
              </a:ext>
            </a:extLst>
          </p:cNvPr>
          <p:cNvGrpSpPr/>
          <p:nvPr/>
        </p:nvGrpSpPr>
        <p:grpSpPr>
          <a:xfrm>
            <a:off x="652128" y="3581806"/>
            <a:ext cx="7839740" cy="786994"/>
            <a:chOff x="650986" y="3373771"/>
            <a:chExt cx="7839740" cy="1465763"/>
          </a:xfrm>
        </p:grpSpPr>
        <p:sp>
          <p:nvSpPr>
            <p:cNvPr id="13" name="Hình chữ nhật 12">
              <a:extLst>
                <a:ext uri="{FF2B5EF4-FFF2-40B4-BE49-F238E27FC236}">
                  <a16:creationId xmlns:a16="http://schemas.microsoft.com/office/drawing/2014/main" id="{99D071A2-E9DA-6F42-A077-A2B4CFE3EB61}"/>
                </a:ext>
              </a:extLst>
            </p:cNvPr>
            <p:cNvSpPr/>
            <p:nvPr/>
          </p:nvSpPr>
          <p:spPr>
            <a:xfrm>
              <a:off x="650986" y="3373771"/>
              <a:ext cx="7839740" cy="1465763"/>
            </a:xfrm>
            <a:prstGeom prst="rect">
              <a:avLst/>
            </a:prstGeom>
            <a:solidFill>
              <a:srgbClr val="FFFF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14" name="Hộp Văn bản 13">
              <a:extLst>
                <a:ext uri="{FF2B5EF4-FFF2-40B4-BE49-F238E27FC236}">
                  <a16:creationId xmlns:a16="http://schemas.microsoft.com/office/drawing/2014/main" id="{348F491B-688E-7F89-FE7F-10F702E94A5D}"/>
                </a:ext>
              </a:extLst>
            </p:cNvPr>
            <p:cNvSpPr txBox="1"/>
            <p:nvPr/>
          </p:nvSpPr>
          <p:spPr>
            <a:xfrm>
              <a:off x="722104" y="3504761"/>
              <a:ext cx="7696854" cy="120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Lưu ý: Cấu hình SSID và mật khẩu trên 2 băng tần 2.4G và 5G giống nhau để bật tính năng 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Band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Steering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. Không tự ý tách tên sóng 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wifi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770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3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Cấu hình ONT G97RG3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E2439872-241B-403C-85B6-0A05F1B821A0}"/>
              </a:ext>
            </a:extLst>
          </p:cNvPr>
          <p:cNvSpPr txBox="1"/>
          <p:nvPr/>
        </p:nvSpPr>
        <p:spPr>
          <a:xfrm>
            <a:off x="723246" y="2042994"/>
            <a:ext cx="3396098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tài khoản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PPPoE</a:t>
            </a:r>
            <a:endParaRPr lang="vi-V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Tắt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Disable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2.4G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Radio</a:t>
            </a:r>
            <a:endParaRPr lang="vi-V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9A12E305-A37A-670B-3435-656857782BAB}"/>
              </a:ext>
            </a:extLst>
          </p:cNvPr>
          <p:cNvSpPr/>
          <p:nvPr/>
        </p:nvSpPr>
        <p:spPr>
          <a:xfrm>
            <a:off x="723246" y="1245866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6AF6AA7-6343-D323-CA07-5691E81CB763}"/>
              </a:ext>
            </a:extLst>
          </p:cNvPr>
          <p:cNvSpPr txBox="1"/>
          <p:nvPr/>
        </p:nvSpPr>
        <p:spPr>
          <a:xfrm>
            <a:off x="1343978" y="1265333"/>
            <a:ext cx="215463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Nội dung cấu hình</a:t>
            </a:r>
          </a:p>
        </p:txBody>
      </p:sp>
      <p:pic>
        <p:nvPicPr>
          <p:cNvPr id="10" name="Hình ảnh 9" descr="Ảnh có chứa văn bản, ảnh chụp màn hình, máy tính, biểu tượng&#10;&#10;Mô tả được tạo tự động">
            <a:extLst>
              <a:ext uri="{FF2B5EF4-FFF2-40B4-BE49-F238E27FC236}">
                <a16:creationId xmlns:a16="http://schemas.microsoft.com/office/drawing/2014/main" id="{483D67D7-1C46-AC8A-65F9-83FAC7428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52994" y="227341"/>
            <a:ext cx="1024859" cy="701863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F023749F-A079-EA8C-16E4-3FA2D2AB23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17" t="8604" r="23537" b="32466"/>
          <a:stretch/>
        </p:blipFill>
        <p:spPr>
          <a:xfrm>
            <a:off x="4571998" y="1265333"/>
            <a:ext cx="4005953" cy="1933589"/>
          </a:xfrm>
          <a:prstGeom prst="rect">
            <a:avLst/>
          </a:prstGeom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AC3A9B19-64A3-C3D6-BDF5-B185887686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67" t="8604" r="37387" b="32466"/>
          <a:stretch/>
        </p:blipFill>
        <p:spPr>
          <a:xfrm>
            <a:off x="5608181" y="1265333"/>
            <a:ext cx="1933589" cy="1933589"/>
          </a:xfrm>
          <a:prstGeom prst="ellipse">
            <a:avLst/>
          </a:prstGeom>
        </p:spPr>
      </p:pic>
      <p:sp>
        <p:nvSpPr>
          <p:cNvPr id="18" name="Hình Bầu dục 17">
            <a:extLst>
              <a:ext uri="{FF2B5EF4-FFF2-40B4-BE49-F238E27FC236}">
                <a16:creationId xmlns:a16="http://schemas.microsoft.com/office/drawing/2014/main" id="{3830F8E4-8E91-325F-85A8-8EED075FAC33}"/>
              </a:ext>
            </a:extLst>
          </p:cNvPr>
          <p:cNvSpPr/>
          <p:nvPr/>
        </p:nvSpPr>
        <p:spPr>
          <a:xfrm>
            <a:off x="5597489" y="1273162"/>
            <a:ext cx="1933588" cy="1933588"/>
          </a:xfrm>
          <a:prstGeom prst="ellipse">
            <a:avLst/>
          </a:prstGeom>
          <a:noFill/>
          <a:ln w="38100">
            <a:solidFill>
              <a:srgbClr val="1E5A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" name="Nhóm 2">
            <a:extLst>
              <a:ext uri="{FF2B5EF4-FFF2-40B4-BE49-F238E27FC236}">
                <a16:creationId xmlns:a16="http://schemas.microsoft.com/office/drawing/2014/main" id="{009DE12A-2335-49A3-B1B3-A48F4F6AC876}"/>
              </a:ext>
            </a:extLst>
          </p:cNvPr>
          <p:cNvGrpSpPr/>
          <p:nvPr/>
        </p:nvGrpSpPr>
        <p:grpSpPr>
          <a:xfrm>
            <a:off x="652128" y="3581806"/>
            <a:ext cx="7839740" cy="786994"/>
            <a:chOff x="650986" y="3373771"/>
            <a:chExt cx="7839740" cy="1465763"/>
          </a:xfrm>
        </p:grpSpPr>
        <p:sp>
          <p:nvSpPr>
            <p:cNvPr id="4" name="Hình chữ nhật 3">
              <a:extLst>
                <a:ext uri="{FF2B5EF4-FFF2-40B4-BE49-F238E27FC236}">
                  <a16:creationId xmlns:a16="http://schemas.microsoft.com/office/drawing/2014/main" id="{EA980F10-FB70-CC5C-FF9E-13A9DD9D650A}"/>
                </a:ext>
              </a:extLst>
            </p:cNvPr>
            <p:cNvSpPr/>
            <p:nvPr/>
          </p:nvSpPr>
          <p:spPr>
            <a:xfrm>
              <a:off x="650986" y="3373771"/>
              <a:ext cx="7839740" cy="1465763"/>
            </a:xfrm>
            <a:prstGeom prst="rect">
              <a:avLst/>
            </a:prstGeom>
            <a:solidFill>
              <a:srgbClr val="FFFF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5" name="Hộp Văn bản 4">
              <a:extLst>
                <a:ext uri="{FF2B5EF4-FFF2-40B4-BE49-F238E27FC236}">
                  <a16:creationId xmlns:a16="http://schemas.microsoft.com/office/drawing/2014/main" id="{71D73DAA-EB81-42C6-C2D1-D0F61CAAA5BF}"/>
                </a:ext>
              </a:extLst>
            </p:cNvPr>
            <p:cNvSpPr txBox="1"/>
            <p:nvPr/>
          </p:nvSpPr>
          <p:spPr>
            <a:xfrm>
              <a:off x="722104" y="3504761"/>
              <a:ext cx="7696854" cy="120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Lưu ý: Sau khi ONT 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online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, khởi động lại thiết bị (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reboot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) để cập nhật 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Firmware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mới nhất (nếu có).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563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1 Tùy chỉnh">
      <a:majorFont>
        <a:latin typeface="Lato"/>
        <a:ea typeface=""/>
        <a:cs typeface=""/>
      </a:majorFont>
      <a:minorFont>
        <a:latin typeface="Roboto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BLUE 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608B"/>
      </a:accent1>
      <a:accent2>
        <a:srgbClr val="2980B9"/>
      </a:accent2>
      <a:accent3>
        <a:srgbClr val="4098D4"/>
      </a:accent3>
      <a:accent4>
        <a:srgbClr val="7BB8E1"/>
      </a:accent4>
      <a:accent5>
        <a:srgbClr val="9FCBE9"/>
      </a:accent5>
      <a:accent6>
        <a:srgbClr val="C6E0F2"/>
      </a:accent6>
      <a:hlink>
        <a:srgbClr val="0563C1"/>
      </a:hlink>
      <a:folHlink>
        <a:srgbClr val="954F72"/>
      </a:folHlink>
    </a:clrScheme>
    <a:fontScheme name="Custom 1">
      <a:majorFont>
        <a:latin typeface="Source Sans Pro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2426</TotalTime>
  <Words>1503</Words>
  <Application>Microsoft Office PowerPoint</Application>
  <PresentationFormat>Trình chiếu Trên màn hình (16:9)</PresentationFormat>
  <Paragraphs>185</Paragraphs>
  <Slides>29</Slides>
  <Notes>17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16</vt:i4>
      </vt:variant>
      <vt:variant>
        <vt:lpstr>Chủ đề</vt:lpstr>
      </vt:variant>
      <vt:variant>
        <vt:i4>3</vt:i4>
      </vt:variant>
      <vt:variant>
        <vt:lpstr>Tiêu đề Bản chiếu</vt:lpstr>
      </vt:variant>
      <vt:variant>
        <vt:i4>29</vt:i4>
      </vt:variant>
    </vt:vector>
  </HeadingPairs>
  <TitlesOfParts>
    <vt:vector size="48" baseType="lpstr">
      <vt:lpstr>Arial</vt:lpstr>
      <vt:lpstr>Calibri</vt:lpstr>
      <vt:lpstr>Lato</vt:lpstr>
      <vt:lpstr>Raleway Black</vt:lpstr>
      <vt:lpstr>Roboto</vt:lpstr>
      <vt:lpstr>Segoe UI</vt:lpstr>
      <vt:lpstr>Segoe UI Black</vt:lpstr>
      <vt:lpstr>Segoe UI Historic</vt:lpstr>
      <vt:lpstr>Segoe UI Light</vt:lpstr>
      <vt:lpstr>Segoe UI Semibold</vt:lpstr>
      <vt:lpstr>Segoe UI Semilight</vt:lpstr>
      <vt:lpstr>Segoe UI Variable Small</vt:lpstr>
      <vt:lpstr>Source Sans Pro Light</vt:lpstr>
      <vt:lpstr>Tw Cen MT</vt:lpstr>
      <vt:lpstr>Wingdings</vt:lpstr>
      <vt:lpstr>Wingdings 3</vt:lpstr>
      <vt:lpstr>Integral</vt:lpstr>
      <vt:lpstr>Office Theme</vt:lpstr>
      <vt:lpstr>Section Break Slide Master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Manager/>
  <Company>Zacomic Studios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Slize | Powerpoint Presentation</dc:title>
  <dc:subject>Powerpoint template</dc:subject>
  <dc:creator>Zacomic Studios</dc:creator>
  <cp:keywords>Powerpoint, presentations, ppt, pptx, slides</cp:keywords>
  <dc:description/>
  <cp:lastModifiedBy>DaoTaoTin</cp:lastModifiedBy>
  <cp:revision>1</cp:revision>
  <dcterms:created xsi:type="dcterms:W3CDTF">2015-04-13T07:09:46Z</dcterms:created>
  <dcterms:modified xsi:type="dcterms:W3CDTF">2023-12-20T08:09:22Z</dcterms:modified>
  <cp:category>Powerpoint</cp:category>
</cp:coreProperties>
</file>